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</p:sldMasterIdLst>
  <p:notesMasterIdLst>
    <p:notesMasterId r:id="rId19"/>
  </p:notesMasterIdLst>
  <p:sldIdLst>
    <p:sldId id="313" r:id="rId3"/>
    <p:sldId id="262" r:id="rId4"/>
    <p:sldId id="324" r:id="rId5"/>
    <p:sldId id="263" r:id="rId6"/>
    <p:sldId id="318" r:id="rId7"/>
    <p:sldId id="315" r:id="rId8"/>
    <p:sldId id="314" r:id="rId9"/>
    <p:sldId id="316" r:id="rId10"/>
    <p:sldId id="317" r:id="rId11"/>
    <p:sldId id="319" r:id="rId12"/>
    <p:sldId id="323" r:id="rId13"/>
    <p:sldId id="322" r:id="rId14"/>
    <p:sldId id="325" r:id="rId15"/>
    <p:sldId id="321" r:id="rId16"/>
    <p:sldId id="326" r:id="rId17"/>
    <p:sldId id="2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88"/>
    <p:restoredTop sz="96327"/>
  </p:normalViewPr>
  <p:slideViewPr>
    <p:cSldViewPr snapToGrid="0">
      <p:cViewPr varScale="1">
        <p:scale>
          <a:sx n="90" d="100"/>
          <a:sy n="90" d="100"/>
        </p:scale>
        <p:origin x="10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g"/><Relationship Id="rId4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C619A2-3ED4-7F44-9659-3F56B0861315}" type="doc">
      <dgm:prSet loTypeId="urn:microsoft.com/office/officeart/2005/8/layout/cycle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6688CB-2151-EB41-8C1A-35DDBA5838C5}">
      <dgm:prSet phldrT="[Text]"/>
      <dgm:spPr/>
      <dgm:t>
        <a:bodyPr/>
        <a:lstStyle/>
        <a:p>
          <a:r>
            <a:rPr lang="en-US" dirty="0"/>
            <a:t>Housing</a:t>
          </a:r>
        </a:p>
      </dgm:t>
    </dgm:pt>
    <dgm:pt modelId="{14A9D6E4-0D8C-6A49-844F-72EB09DBEEA2}" type="parTrans" cxnId="{6A3ADC4D-E0F1-F94F-B269-CC122C370F2D}">
      <dgm:prSet/>
      <dgm:spPr/>
      <dgm:t>
        <a:bodyPr/>
        <a:lstStyle/>
        <a:p>
          <a:endParaRPr lang="en-US"/>
        </a:p>
      </dgm:t>
    </dgm:pt>
    <dgm:pt modelId="{A1734DAA-46E5-A441-BD14-10FD00573894}" type="sibTrans" cxnId="{6A3ADC4D-E0F1-F94F-B269-CC122C370F2D}">
      <dgm:prSet/>
      <dgm:spPr/>
      <dgm:t>
        <a:bodyPr/>
        <a:lstStyle/>
        <a:p>
          <a:endParaRPr lang="en-US"/>
        </a:p>
      </dgm:t>
    </dgm:pt>
    <dgm:pt modelId="{CBC58649-9C10-E44E-9299-A6D94C5611D6}">
      <dgm:prSet phldrT="[Text]"/>
      <dgm:spPr/>
      <dgm:t>
        <a:bodyPr/>
        <a:lstStyle/>
        <a:p>
          <a:r>
            <a:rPr lang="en-US" dirty="0"/>
            <a:t>Environmental Justice</a:t>
          </a:r>
        </a:p>
      </dgm:t>
    </dgm:pt>
    <dgm:pt modelId="{63466EDA-CDFF-8243-AC5E-8EE5B2128255}" type="parTrans" cxnId="{5B13D733-AD44-F048-AC0A-B1185EEF2D53}">
      <dgm:prSet/>
      <dgm:spPr/>
      <dgm:t>
        <a:bodyPr/>
        <a:lstStyle/>
        <a:p>
          <a:endParaRPr lang="en-US"/>
        </a:p>
      </dgm:t>
    </dgm:pt>
    <dgm:pt modelId="{8E505FFC-C229-6E46-B495-989D94668AE1}" type="sibTrans" cxnId="{5B13D733-AD44-F048-AC0A-B1185EEF2D53}">
      <dgm:prSet/>
      <dgm:spPr/>
      <dgm:t>
        <a:bodyPr/>
        <a:lstStyle/>
        <a:p>
          <a:endParaRPr lang="en-US"/>
        </a:p>
      </dgm:t>
    </dgm:pt>
    <dgm:pt modelId="{0E693A14-9AEE-5745-8DE3-17F22614D1AA}">
      <dgm:prSet phldrT="[Text]"/>
      <dgm:spPr/>
      <dgm:t>
        <a:bodyPr/>
        <a:lstStyle/>
        <a:p>
          <a:r>
            <a:rPr lang="en-US" dirty="0"/>
            <a:t>Health</a:t>
          </a:r>
        </a:p>
      </dgm:t>
    </dgm:pt>
    <dgm:pt modelId="{450EF7CC-29FE-8340-B0DA-6096E7E4B55A}" type="parTrans" cxnId="{7C9113AD-9180-1042-867B-F32C825D7FB3}">
      <dgm:prSet/>
      <dgm:spPr/>
      <dgm:t>
        <a:bodyPr/>
        <a:lstStyle/>
        <a:p>
          <a:endParaRPr lang="en-US"/>
        </a:p>
      </dgm:t>
    </dgm:pt>
    <dgm:pt modelId="{288499C0-F300-6441-B4BF-B11AFCEC0513}" type="sibTrans" cxnId="{7C9113AD-9180-1042-867B-F32C825D7FB3}">
      <dgm:prSet/>
      <dgm:spPr/>
      <dgm:t>
        <a:bodyPr/>
        <a:lstStyle/>
        <a:p>
          <a:endParaRPr lang="en-US"/>
        </a:p>
      </dgm:t>
    </dgm:pt>
    <dgm:pt modelId="{61569C51-0665-084A-B125-534A68D7C5C7}">
      <dgm:prSet phldrT="[Text]"/>
      <dgm:spPr/>
      <dgm:t>
        <a:bodyPr/>
        <a:lstStyle/>
        <a:p>
          <a:r>
            <a:rPr lang="en-US" dirty="0"/>
            <a:t>Criminal Justice</a:t>
          </a:r>
        </a:p>
      </dgm:t>
    </dgm:pt>
    <dgm:pt modelId="{3BA8082E-FF1C-DD42-B66D-422BBA970D6F}" type="parTrans" cxnId="{B4AEA574-3170-F64E-A254-4300325F6786}">
      <dgm:prSet/>
      <dgm:spPr/>
      <dgm:t>
        <a:bodyPr/>
        <a:lstStyle/>
        <a:p>
          <a:endParaRPr lang="en-US"/>
        </a:p>
      </dgm:t>
    </dgm:pt>
    <dgm:pt modelId="{04F71701-3F52-D54D-BCC8-3CF3B71FE56C}" type="sibTrans" cxnId="{B4AEA574-3170-F64E-A254-4300325F6786}">
      <dgm:prSet/>
      <dgm:spPr/>
      <dgm:t>
        <a:bodyPr/>
        <a:lstStyle/>
        <a:p>
          <a:endParaRPr lang="en-US"/>
        </a:p>
      </dgm:t>
    </dgm:pt>
    <dgm:pt modelId="{A0B0F676-69EE-BD45-B2B3-42C6FA23A651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FAF43CEF-3FBB-8042-A66B-798D1D52BC2A}" type="parTrans" cxnId="{CDE73984-B4B7-E54C-B6FF-E620DF6740BC}">
      <dgm:prSet/>
      <dgm:spPr/>
      <dgm:t>
        <a:bodyPr/>
        <a:lstStyle/>
        <a:p>
          <a:endParaRPr lang="en-US"/>
        </a:p>
      </dgm:t>
    </dgm:pt>
    <dgm:pt modelId="{7B906AA3-321E-FD4C-BA2F-340AADAB05A1}" type="sibTrans" cxnId="{CDE73984-B4B7-E54C-B6FF-E620DF6740BC}">
      <dgm:prSet/>
      <dgm:spPr/>
      <dgm:t>
        <a:bodyPr/>
        <a:lstStyle/>
        <a:p>
          <a:endParaRPr lang="en-US"/>
        </a:p>
      </dgm:t>
    </dgm:pt>
    <dgm:pt modelId="{C165A7D7-E006-234D-9C62-9F3C17AB020B}">
      <dgm:prSet phldrT="[Text]"/>
      <dgm:spPr/>
      <dgm:t>
        <a:bodyPr/>
        <a:lstStyle/>
        <a:p>
          <a:r>
            <a:rPr lang="en-US" dirty="0"/>
            <a:t>Economic Opportunity</a:t>
          </a:r>
        </a:p>
      </dgm:t>
    </dgm:pt>
    <dgm:pt modelId="{4C108F69-447D-0049-B879-69F5D89F09E3}" type="parTrans" cxnId="{17455FA6-BAA0-3D45-85A9-449FF5F50BA5}">
      <dgm:prSet/>
      <dgm:spPr/>
      <dgm:t>
        <a:bodyPr/>
        <a:lstStyle/>
        <a:p>
          <a:endParaRPr lang="en-US"/>
        </a:p>
      </dgm:t>
    </dgm:pt>
    <dgm:pt modelId="{1F3EBF0F-10A9-1642-B73B-615A16CD0B2A}" type="sibTrans" cxnId="{17455FA6-BAA0-3D45-85A9-449FF5F50BA5}">
      <dgm:prSet/>
      <dgm:spPr/>
      <dgm:t>
        <a:bodyPr/>
        <a:lstStyle/>
        <a:p>
          <a:endParaRPr lang="en-US"/>
        </a:p>
      </dgm:t>
    </dgm:pt>
    <dgm:pt modelId="{78900BC3-2300-F74F-97E4-08BD5CD24EF8}" type="pres">
      <dgm:prSet presAssocID="{B9C619A2-3ED4-7F44-9659-3F56B0861315}" presName="cycle" presStyleCnt="0">
        <dgm:presLayoutVars>
          <dgm:dir/>
          <dgm:resizeHandles val="exact"/>
        </dgm:presLayoutVars>
      </dgm:prSet>
      <dgm:spPr/>
    </dgm:pt>
    <dgm:pt modelId="{67D2BD65-4D65-D24A-94F5-79D4F9667071}" type="pres">
      <dgm:prSet presAssocID="{536688CB-2151-EB41-8C1A-35DDBA5838C5}" presName="node" presStyleLbl="node1" presStyleIdx="0" presStyleCnt="6">
        <dgm:presLayoutVars>
          <dgm:bulletEnabled val="1"/>
        </dgm:presLayoutVars>
      </dgm:prSet>
      <dgm:spPr/>
    </dgm:pt>
    <dgm:pt modelId="{443E4292-2EA9-6A49-8E20-44AA29DCCDD3}" type="pres">
      <dgm:prSet presAssocID="{536688CB-2151-EB41-8C1A-35DDBA5838C5}" presName="spNode" presStyleCnt="0"/>
      <dgm:spPr/>
    </dgm:pt>
    <dgm:pt modelId="{931C4A30-7393-2A45-9F81-D3FE3FC898BA}" type="pres">
      <dgm:prSet presAssocID="{A1734DAA-46E5-A441-BD14-10FD00573894}" presName="sibTrans" presStyleLbl="sibTrans1D1" presStyleIdx="0" presStyleCnt="6"/>
      <dgm:spPr/>
    </dgm:pt>
    <dgm:pt modelId="{EB4957FC-B71F-CD4E-92DD-79292F05ADF0}" type="pres">
      <dgm:prSet presAssocID="{CBC58649-9C10-E44E-9299-A6D94C5611D6}" presName="node" presStyleLbl="node1" presStyleIdx="1" presStyleCnt="6">
        <dgm:presLayoutVars>
          <dgm:bulletEnabled val="1"/>
        </dgm:presLayoutVars>
      </dgm:prSet>
      <dgm:spPr/>
    </dgm:pt>
    <dgm:pt modelId="{5290FD2A-2A7E-2448-9553-BC1179E9B99B}" type="pres">
      <dgm:prSet presAssocID="{CBC58649-9C10-E44E-9299-A6D94C5611D6}" presName="spNode" presStyleCnt="0"/>
      <dgm:spPr/>
    </dgm:pt>
    <dgm:pt modelId="{D2B3790F-46DB-E346-991C-6227D11C6128}" type="pres">
      <dgm:prSet presAssocID="{8E505FFC-C229-6E46-B495-989D94668AE1}" presName="sibTrans" presStyleLbl="sibTrans1D1" presStyleIdx="1" presStyleCnt="6"/>
      <dgm:spPr/>
    </dgm:pt>
    <dgm:pt modelId="{0BA174EF-B6B2-0A4E-8BC9-92BB7065FCED}" type="pres">
      <dgm:prSet presAssocID="{0E693A14-9AEE-5745-8DE3-17F22614D1AA}" presName="node" presStyleLbl="node1" presStyleIdx="2" presStyleCnt="6">
        <dgm:presLayoutVars>
          <dgm:bulletEnabled val="1"/>
        </dgm:presLayoutVars>
      </dgm:prSet>
      <dgm:spPr/>
    </dgm:pt>
    <dgm:pt modelId="{AAAD92EA-D8DB-1649-9936-487B35F8A8A3}" type="pres">
      <dgm:prSet presAssocID="{0E693A14-9AEE-5745-8DE3-17F22614D1AA}" presName="spNode" presStyleCnt="0"/>
      <dgm:spPr/>
    </dgm:pt>
    <dgm:pt modelId="{D4F0B908-B952-6648-9489-AA2E52D93B3D}" type="pres">
      <dgm:prSet presAssocID="{288499C0-F300-6441-B4BF-B11AFCEC0513}" presName="sibTrans" presStyleLbl="sibTrans1D1" presStyleIdx="2" presStyleCnt="6"/>
      <dgm:spPr/>
    </dgm:pt>
    <dgm:pt modelId="{2788CF2C-39FD-8B42-B5D8-E59BB50B159F}" type="pres">
      <dgm:prSet presAssocID="{61569C51-0665-084A-B125-534A68D7C5C7}" presName="node" presStyleLbl="node1" presStyleIdx="3" presStyleCnt="6">
        <dgm:presLayoutVars>
          <dgm:bulletEnabled val="1"/>
        </dgm:presLayoutVars>
      </dgm:prSet>
      <dgm:spPr/>
    </dgm:pt>
    <dgm:pt modelId="{E8457B3A-277C-B042-80FF-AEBB9E1336C7}" type="pres">
      <dgm:prSet presAssocID="{61569C51-0665-084A-B125-534A68D7C5C7}" presName="spNode" presStyleCnt="0"/>
      <dgm:spPr/>
    </dgm:pt>
    <dgm:pt modelId="{27AEC9BE-9B12-B74B-A9CA-46F71E57EAD9}" type="pres">
      <dgm:prSet presAssocID="{04F71701-3F52-D54D-BCC8-3CF3B71FE56C}" presName="sibTrans" presStyleLbl="sibTrans1D1" presStyleIdx="3" presStyleCnt="6"/>
      <dgm:spPr/>
    </dgm:pt>
    <dgm:pt modelId="{D7ED067C-16D7-5348-AC1C-7978377DA7F5}" type="pres">
      <dgm:prSet presAssocID="{A0B0F676-69EE-BD45-B2B3-42C6FA23A651}" presName="node" presStyleLbl="node1" presStyleIdx="4" presStyleCnt="6">
        <dgm:presLayoutVars>
          <dgm:bulletEnabled val="1"/>
        </dgm:presLayoutVars>
      </dgm:prSet>
      <dgm:spPr/>
    </dgm:pt>
    <dgm:pt modelId="{350517B3-A1AA-324C-B6F4-91D098EA3C13}" type="pres">
      <dgm:prSet presAssocID="{A0B0F676-69EE-BD45-B2B3-42C6FA23A651}" presName="spNode" presStyleCnt="0"/>
      <dgm:spPr/>
    </dgm:pt>
    <dgm:pt modelId="{6BAC6361-7E10-3D4F-A85B-C2624FF5AD37}" type="pres">
      <dgm:prSet presAssocID="{7B906AA3-321E-FD4C-BA2F-340AADAB05A1}" presName="sibTrans" presStyleLbl="sibTrans1D1" presStyleIdx="4" presStyleCnt="6"/>
      <dgm:spPr/>
    </dgm:pt>
    <dgm:pt modelId="{6BE685DF-3FA7-8D46-A4FB-57AEBD343A1A}" type="pres">
      <dgm:prSet presAssocID="{C165A7D7-E006-234D-9C62-9F3C17AB020B}" presName="node" presStyleLbl="node1" presStyleIdx="5" presStyleCnt="6">
        <dgm:presLayoutVars>
          <dgm:bulletEnabled val="1"/>
        </dgm:presLayoutVars>
      </dgm:prSet>
      <dgm:spPr/>
    </dgm:pt>
    <dgm:pt modelId="{6C2907D0-2400-264B-AB8F-08B5F1B98F53}" type="pres">
      <dgm:prSet presAssocID="{C165A7D7-E006-234D-9C62-9F3C17AB020B}" presName="spNode" presStyleCnt="0"/>
      <dgm:spPr/>
    </dgm:pt>
    <dgm:pt modelId="{4E0471DE-3D21-DF4B-9918-AC91029400C7}" type="pres">
      <dgm:prSet presAssocID="{1F3EBF0F-10A9-1642-B73B-615A16CD0B2A}" presName="sibTrans" presStyleLbl="sibTrans1D1" presStyleIdx="5" presStyleCnt="6"/>
      <dgm:spPr/>
    </dgm:pt>
  </dgm:ptLst>
  <dgm:cxnLst>
    <dgm:cxn modelId="{AB595701-4605-0747-9C9C-1FD4558D1E8B}" type="presOf" srcId="{7B906AA3-321E-FD4C-BA2F-340AADAB05A1}" destId="{6BAC6361-7E10-3D4F-A85B-C2624FF5AD37}" srcOrd="0" destOrd="0" presId="urn:microsoft.com/office/officeart/2005/8/layout/cycle6"/>
    <dgm:cxn modelId="{6B47E607-80EC-D948-B442-8C42862EA8D0}" type="presOf" srcId="{288499C0-F300-6441-B4BF-B11AFCEC0513}" destId="{D4F0B908-B952-6648-9489-AA2E52D93B3D}" srcOrd="0" destOrd="0" presId="urn:microsoft.com/office/officeart/2005/8/layout/cycle6"/>
    <dgm:cxn modelId="{0F762325-93E6-1242-8CBB-61144CE365B5}" type="presOf" srcId="{C165A7D7-E006-234D-9C62-9F3C17AB020B}" destId="{6BE685DF-3FA7-8D46-A4FB-57AEBD343A1A}" srcOrd="0" destOrd="0" presId="urn:microsoft.com/office/officeart/2005/8/layout/cycle6"/>
    <dgm:cxn modelId="{5B13D733-AD44-F048-AC0A-B1185EEF2D53}" srcId="{B9C619A2-3ED4-7F44-9659-3F56B0861315}" destId="{CBC58649-9C10-E44E-9299-A6D94C5611D6}" srcOrd="1" destOrd="0" parTransId="{63466EDA-CDFF-8243-AC5E-8EE5B2128255}" sibTransId="{8E505FFC-C229-6E46-B495-989D94668AE1}"/>
    <dgm:cxn modelId="{04D49445-0EBC-2543-8C4D-B3E9DA953E1C}" type="presOf" srcId="{A0B0F676-69EE-BD45-B2B3-42C6FA23A651}" destId="{D7ED067C-16D7-5348-AC1C-7978377DA7F5}" srcOrd="0" destOrd="0" presId="urn:microsoft.com/office/officeart/2005/8/layout/cycle6"/>
    <dgm:cxn modelId="{FC8BB94A-A647-1442-A4C4-008AC4DAD49C}" type="presOf" srcId="{536688CB-2151-EB41-8C1A-35DDBA5838C5}" destId="{67D2BD65-4D65-D24A-94F5-79D4F9667071}" srcOrd="0" destOrd="0" presId="urn:microsoft.com/office/officeart/2005/8/layout/cycle6"/>
    <dgm:cxn modelId="{6A3ADC4D-E0F1-F94F-B269-CC122C370F2D}" srcId="{B9C619A2-3ED4-7F44-9659-3F56B0861315}" destId="{536688CB-2151-EB41-8C1A-35DDBA5838C5}" srcOrd="0" destOrd="0" parTransId="{14A9D6E4-0D8C-6A49-844F-72EB09DBEEA2}" sibTransId="{A1734DAA-46E5-A441-BD14-10FD00573894}"/>
    <dgm:cxn modelId="{B4AEA574-3170-F64E-A254-4300325F6786}" srcId="{B9C619A2-3ED4-7F44-9659-3F56B0861315}" destId="{61569C51-0665-084A-B125-534A68D7C5C7}" srcOrd="3" destOrd="0" parTransId="{3BA8082E-FF1C-DD42-B66D-422BBA970D6F}" sibTransId="{04F71701-3F52-D54D-BCC8-3CF3B71FE56C}"/>
    <dgm:cxn modelId="{CDE73984-B4B7-E54C-B6FF-E620DF6740BC}" srcId="{B9C619A2-3ED4-7F44-9659-3F56B0861315}" destId="{A0B0F676-69EE-BD45-B2B3-42C6FA23A651}" srcOrd="4" destOrd="0" parTransId="{FAF43CEF-3FBB-8042-A66B-798D1D52BC2A}" sibTransId="{7B906AA3-321E-FD4C-BA2F-340AADAB05A1}"/>
    <dgm:cxn modelId="{FF2D1C96-DFA2-1341-AD54-83EBA6455F81}" type="presOf" srcId="{61569C51-0665-084A-B125-534A68D7C5C7}" destId="{2788CF2C-39FD-8B42-B5D8-E59BB50B159F}" srcOrd="0" destOrd="0" presId="urn:microsoft.com/office/officeart/2005/8/layout/cycle6"/>
    <dgm:cxn modelId="{C1E046A4-014C-2042-B536-C86588CE6B6D}" type="presOf" srcId="{B9C619A2-3ED4-7F44-9659-3F56B0861315}" destId="{78900BC3-2300-F74F-97E4-08BD5CD24EF8}" srcOrd="0" destOrd="0" presId="urn:microsoft.com/office/officeart/2005/8/layout/cycle6"/>
    <dgm:cxn modelId="{ADDDC8A4-1B41-784D-ADDB-D92AF34CF49A}" type="presOf" srcId="{8E505FFC-C229-6E46-B495-989D94668AE1}" destId="{D2B3790F-46DB-E346-991C-6227D11C6128}" srcOrd="0" destOrd="0" presId="urn:microsoft.com/office/officeart/2005/8/layout/cycle6"/>
    <dgm:cxn modelId="{17455FA6-BAA0-3D45-85A9-449FF5F50BA5}" srcId="{B9C619A2-3ED4-7F44-9659-3F56B0861315}" destId="{C165A7D7-E006-234D-9C62-9F3C17AB020B}" srcOrd="5" destOrd="0" parTransId="{4C108F69-447D-0049-B879-69F5D89F09E3}" sibTransId="{1F3EBF0F-10A9-1642-B73B-615A16CD0B2A}"/>
    <dgm:cxn modelId="{7C9113AD-9180-1042-867B-F32C825D7FB3}" srcId="{B9C619A2-3ED4-7F44-9659-3F56B0861315}" destId="{0E693A14-9AEE-5745-8DE3-17F22614D1AA}" srcOrd="2" destOrd="0" parTransId="{450EF7CC-29FE-8340-B0DA-6096E7E4B55A}" sibTransId="{288499C0-F300-6441-B4BF-B11AFCEC0513}"/>
    <dgm:cxn modelId="{DDD41FB5-11E3-3C4E-8C50-FFC0606A7D9C}" type="presOf" srcId="{CBC58649-9C10-E44E-9299-A6D94C5611D6}" destId="{EB4957FC-B71F-CD4E-92DD-79292F05ADF0}" srcOrd="0" destOrd="0" presId="urn:microsoft.com/office/officeart/2005/8/layout/cycle6"/>
    <dgm:cxn modelId="{850528E0-7509-F843-90C9-ED8A48B98A11}" type="presOf" srcId="{A1734DAA-46E5-A441-BD14-10FD00573894}" destId="{931C4A30-7393-2A45-9F81-D3FE3FC898BA}" srcOrd="0" destOrd="0" presId="urn:microsoft.com/office/officeart/2005/8/layout/cycle6"/>
    <dgm:cxn modelId="{305170E5-DE37-AD44-B6E2-0AE667A2B05C}" type="presOf" srcId="{0E693A14-9AEE-5745-8DE3-17F22614D1AA}" destId="{0BA174EF-B6B2-0A4E-8BC9-92BB7065FCED}" srcOrd="0" destOrd="0" presId="urn:microsoft.com/office/officeart/2005/8/layout/cycle6"/>
    <dgm:cxn modelId="{0C8D0EEE-A500-6E4C-81EB-2FB32FB231F6}" type="presOf" srcId="{1F3EBF0F-10A9-1642-B73B-615A16CD0B2A}" destId="{4E0471DE-3D21-DF4B-9918-AC91029400C7}" srcOrd="0" destOrd="0" presId="urn:microsoft.com/office/officeart/2005/8/layout/cycle6"/>
    <dgm:cxn modelId="{CA54FFFB-AE15-CC4C-8718-EC91DB957C7A}" type="presOf" srcId="{04F71701-3F52-D54D-BCC8-3CF3B71FE56C}" destId="{27AEC9BE-9B12-B74B-A9CA-46F71E57EAD9}" srcOrd="0" destOrd="0" presId="urn:microsoft.com/office/officeart/2005/8/layout/cycle6"/>
    <dgm:cxn modelId="{2E128765-98FF-6B4E-8748-14F954BFF680}" type="presParOf" srcId="{78900BC3-2300-F74F-97E4-08BD5CD24EF8}" destId="{67D2BD65-4D65-D24A-94F5-79D4F9667071}" srcOrd="0" destOrd="0" presId="urn:microsoft.com/office/officeart/2005/8/layout/cycle6"/>
    <dgm:cxn modelId="{51458B16-A98F-664A-9DC0-757E2968F7D8}" type="presParOf" srcId="{78900BC3-2300-F74F-97E4-08BD5CD24EF8}" destId="{443E4292-2EA9-6A49-8E20-44AA29DCCDD3}" srcOrd="1" destOrd="0" presId="urn:microsoft.com/office/officeart/2005/8/layout/cycle6"/>
    <dgm:cxn modelId="{1EE382F7-97B5-124F-98E9-0CBCE4D402E0}" type="presParOf" srcId="{78900BC3-2300-F74F-97E4-08BD5CD24EF8}" destId="{931C4A30-7393-2A45-9F81-D3FE3FC898BA}" srcOrd="2" destOrd="0" presId="urn:microsoft.com/office/officeart/2005/8/layout/cycle6"/>
    <dgm:cxn modelId="{C957A6C6-1D49-4C43-AE58-3B80D8413697}" type="presParOf" srcId="{78900BC3-2300-F74F-97E4-08BD5CD24EF8}" destId="{EB4957FC-B71F-CD4E-92DD-79292F05ADF0}" srcOrd="3" destOrd="0" presId="urn:microsoft.com/office/officeart/2005/8/layout/cycle6"/>
    <dgm:cxn modelId="{EF94E019-B2A4-B04D-8512-0EE22A38E3A0}" type="presParOf" srcId="{78900BC3-2300-F74F-97E4-08BD5CD24EF8}" destId="{5290FD2A-2A7E-2448-9553-BC1179E9B99B}" srcOrd="4" destOrd="0" presId="urn:microsoft.com/office/officeart/2005/8/layout/cycle6"/>
    <dgm:cxn modelId="{E2C98A14-642C-E140-A101-ADC8C7F47B7F}" type="presParOf" srcId="{78900BC3-2300-F74F-97E4-08BD5CD24EF8}" destId="{D2B3790F-46DB-E346-991C-6227D11C6128}" srcOrd="5" destOrd="0" presId="urn:microsoft.com/office/officeart/2005/8/layout/cycle6"/>
    <dgm:cxn modelId="{BBAB1D98-98F1-F340-B106-5422BD25A063}" type="presParOf" srcId="{78900BC3-2300-F74F-97E4-08BD5CD24EF8}" destId="{0BA174EF-B6B2-0A4E-8BC9-92BB7065FCED}" srcOrd="6" destOrd="0" presId="urn:microsoft.com/office/officeart/2005/8/layout/cycle6"/>
    <dgm:cxn modelId="{4F0CF568-B8E0-7C42-A7F0-C0C534FAB97C}" type="presParOf" srcId="{78900BC3-2300-F74F-97E4-08BD5CD24EF8}" destId="{AAAD92EA-D8DB-1649-9936-487B35F8A8A3}" srcOrd="7" destOrd="0" presId="urn:microsoft.com/office/officeart/2005/8/layout/cycle6"/>
    <dgm:cxn modelId="{977B756B-1E18-9C4D-9B0D-E9672DCFF8D9}" type="presParOf" srcId="{78900BC3-2300-F74F-97E4-08BD5CD24EF8}" destId="{D4F0B908-B952-6648-9489-AA2E52D93B3D}" srcOrd="8" destOrd="0" presId="urn:microsoft.com/office/officeart/2005/8/layout/cycle6"/>
    <dgm:cxn modelId="{EE0E913E-2F92-684E-B0AB-E7D058AFFA08}" type="presParOf" srcId="{78900BC3-2300-F74F-97E4-08BD5CD24EF8}" destId="{2788CF2C-39FD-8B42-B5D8-E59BB50B159F}" srcOrd="9" destOrd="0" presId="urn:microsoft.com/office/officeart/2005/8/layout/cycle6"/>
    <dgm:cxn modelId="{08EA162D-08C6-3E4E-901A-BFC2AB717133}" type="presParOf" srcId="{78900BC3-2300-F74F-97E4-08BD5CD24EF8}" destId="{E8457B3A-277C-B042-80FF-AEBB9E1336C7}" srcOrd="10" destOrd="0" presId="urn:microsoft.com/office/officeart/2005/8/layout/cycle6"/>
    <dgm:cxn modelId="{F83C2EF4-242C-6E44-8171-0006F5111197}" type="presParOf" srcId="{78900BC3-2300-F74F-97E4-08BD5CD24EF8}" destId="{27AEC9BE-9B12-B74B-A9CA-46F71E57EAD9}" srcOrd="11" destOrd="0" presId="urn:microsoft.com/office/officeart/2005/8/layout/cycle6"/>
    <dgm:cxn modelId="{14787560-C066-7B4D-BC2A-DDE9AEE5800C}" type="presParOf" srcId="{78900BC3-2300-F74F-97E4-08BD5CD24EF8}" destId="{D7ED067C-16D7-5348-AC1C-7978377DA7F5}" srcOrd="12" destOrd="0" presId="urn:microsoft.com/office/officeart/2005/8/layout/cycle6"/>
    <dgm:cxn modelId="{2ED3EC04-4F5E-984E-9E7D-BA9ED696C7FB}" type="presParOf" srcId="{78900BC3-2300-F74F-97E4-08BD5CD24EF8}" destId="{350517B3-A1AA-324C-B6F4-91D098EA3C13}" srcOrd="13" destOrd="0" presId="urn:microsoft.com/office/officeart/2005/8/layout/cycle6"/>
    <dgm:cxn modelId="{BA2C95F2-9893-9944-80BA-98A9BF31290A}" type="presParOf" srcId="{78900BC3-2300-F74F-97E4-08BD5CD24EF8}" destId="{6BAC6361-7E10-3D4F-A85B-C2624FF5AD37}" srcOrd="14" destOrd="0" presId="urn:microsoft.com/office/officeart/2005/8/layout/cycle6"/>
    <dgm:cxn modelId="{F9D41291-85F5-9845-AF27-4CF93CE53B1E}" type="presParOf" srcId="{78900BC3-2300-F74F-97E4-08BD5CD24EF8}" destId="{6BE685DF-3FA7-8D46-A4FB-57AEBD343A1A}" srcOrd="15" destOrd="0" presId="urn:microsoft.com/office/officeart/2005/8/layout/cycle6"/>
    <dgm:cxn modelId="{71A765C1-A6D2-3D47-9735-1FB5F1B4A703}" type="presParOf" srcId="{78900BC3-2300-F74F-97E4-08BD5CD24EF8}" destId="{6C2907D0-2400-264B-AB8F-08B5F1B98F53}" srcOrd="16" destOrd="0" presId="urn:microsoft.com/office/officeart/2005/8/layout/cycle6"/>
    <dgm:cxn modelId="{E78D38F1-9632-FC4B-9657-33BF3A9B13F8}" type="presParOf" srcId="{78900BC3-2300-F74F-97E4-08BD5CD24EF8}" destId="{4E0471DE-3D21-DF4B-9918-AC91029400C7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6F148E-6942-DF45-80F8-6F1CC817E3C0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2C2BC5-D0B4-EA43-B9F9-0664723EAB05}">
      <dgm:prSet phldrT="[Text]"/>
      <dgm:spPr/>
      <dgm:t>
        <a:bodyPr/>
        <a:lstStyle/>
        <a:p>
          <a:r>
            <a:rPr lang="en-US" b="1" dirty="0"/>
            <a:t>June 2022 – September 2022</a:t>
          </a:r>
        </a:p>
      </dgm:t>
    </dgm:pt>
    <dgm:pt modelId="{6CAAA741-AF83-8A44-BB94-1625D839B7B8}" type="parTrans" cxnId="{F666B5F5-5A26-5143-83EB-FCDA6E57C458}">
      <dgm:prSet/>
      <dgm:spPr/>
      <dgm:t>
        <a:bodyPr/>
        <a:lstStyle/>
        <a:p>
          <a:endParaRPr lang="en-US"/>
        </a:p>
      </dgm:t>
    </dgm:pt>
    <dgm:pt modelId="{EF8A536D-15AD-1948-95FC-0A6EF5A751B0}" type="sibTrans" cxnId="{F666B5F5-5A26-5143-83EB-FCDA6E57C458}">
      <dgm:prSet/>
      <dgm:spPr/>
      <dgm:t>
        <a:bodyPr/>
        <a:lstStyle/>
        <a:p>
          <a:endParaRPr lang="en-US"/>
        </a:p>
      </dgm:t>
    </dgm:pt>
    <dgm:pt modelId="{B507990D-16AF-1249-A92F-0AFE1EC274EF}">
      <dgm:prSet phldrT="[Text]"/>
      <dgm:spPr/>
      <dgm:t>
        <a:bodyPr/>
        <a:lstStyle/>
        <a:p>
          <a:r>
            <a:rPr lang="en-US" dirty="0"/>
            <a:t>Reviewed</a:t>
          </a:r>
          <a:r>
            <a:rPr lang="en-US" baseline="0" dirty="0"/>
            <a:t> the feedback:</a:t>
          </a:r>
          <a:endParaRPr lang="en-US" dirty="0"/>
        </a:p>
      </dgm:t>
    </dgm:pt>
    <dgm:pt modelId="{EF9AC779-F87A-E245-B10D-84A1728A6DFE}" type="parTrans" cxnId="{4CA2AAB6-F407-0D43-BC85-C67D50506782}">
      <dgm:prSet/>
      <dgm:spPr/>
      <dgm:t>
        <a:bodyPr/>
        <a:lstStyle/>
        <a:p>
          <a:endParaRPr lang="en-US"/>
        </a:p>
      </dgm:t>
    </dgm:pt>
    <dgm:pt modelId="{3E0056F8-67DC-8644-9DD5-9EF5B6EAB49D}" type="sibTrans" cxnId="{4CA2AAB6-F407-0D43-BC85-C67D50506782}">
      <dgm:prSet/>
      <dgm:spPr/>
      <dgm:t>
        <a:bodyPr/>
        <a:lstStyle/>
        <a:p>
          <a:endParaRPr lang="en-US"/>
        </a:p>
      </dgm:t>
    </dgm:pt>
    <dgm:pt modelId="{653047C6-7F15-3849-917B-D72AF979D051}">
      <dgm:prSet phldrT="[Text]"/>
      <dgm:spPr/>
      <dgm:t>
        <a:bodyPr/>
        <a:lstStyle/>
        <a:p>
          <a:r>
            <a:rPr lang="en-US" dirty="0"/>
            <a:t>How are the recommendations connected to NY?</a:t>
          </a:r>
        </a:p>
      </dgm:t>
    </dgm:pt>
    <dgm:pt modelId="{F9CFF027-8FEA-6944-A42F-AA7B646BF10A}" type="parTrans" cxnId="{C15E93EE-03A8-314D-A545-9B828D268A6B}">
      <dgm:prSet/>
      <dgm:spPr/>
      <dgm:t>
        <a:bodyPr/>
        <a:lstStyle/>
        <a:p>
          <a:endParaRPr lang="en-US"/>
        </a:p>
      </dgm:t>
    </dgm:pt>
    <dgm:pt modelId="{1A8F0BA1-5A26-0245-B6CD-20E98E4F7315}" type="sibTrans" cxnId="{C15E93EE-03A8-314D-A545-9B828D268A6B}">
      <dgm:prSet/>
      <dgm:spPr/>
      <dgm:t>
        <a:bodyPr/>
        <a:lstStyle/>
        <a:p>
          <a:endParaRPr lang="en-US"/>
        </a:p>
      </dgm:t>
    </dgm:pt>
    <dgm:pt modelId="{C6140D0D-A197-304D-B740-F0633BCF08BD}">
      <dgm:prSet phldrT="[Text]"/>
      <dgm:spPr/>
      <dgm:t>
        <a:bodyPr/>
        <a:lstStyle/>
        <a:p>
          <a:r>
            <a:rPr lang="en-US" b="1" dirty="0"/>
            <a:t>September 2022 – November 2022</a:t>
          </a:r>
        </a:p>
      </dgm:t>
    </dgm:pt>
    <dgm:pt modelId="{3307733D-460C-684D-B200-1C52DF16AF76}" type="parTrans" cxnId="{F7671DE8-19C0-2B42-A826-A5908474E9EC}">
      <dgm:prSet/>
      <dgm:spPr/>
      <dgm:t>
        <a:bodyPr/>
        <a:lstStyle/>
        <a:p>
          <a:endParaRPr lang="en-US"/>
        </a:p>
      </dgm:t>
    </dgm:pt>
    <dgm:pt modelId="{6ED6470C-3AEA-584A-B98F-D8F52639FBB1}" type="sibTrans" cxnId="{F7671DE8-19C0-2B42-A826-A5908474E9EC}">
      <dgm:prSet/>
      <dgm:spPr/>
      <dgm:t>
        <a:bodyPr/>
        <a:lstStyle/>
        <a:p>
          <a:endParaRPr lang="en-US"/>
        </a:p>
      </dgm:t>
    </dgm:pt>
    <dgm:pt modelId="{FCDAC8D5-7FC0-1A46-851D-54DC4D0BAAA7}">
      <dgm:prSet phldrT="[Text]"/>
      <dgm:spPr/>
      <dgm:t>
        <a:bodyPr/>
        <a:lstStyle/>
        <a:p>
          <a:r>
            <a:rPr lang="en-US" dirty="0"/>
            <a:t>Drafted a history section</a:t>
          </a:r>
        </a:p>
      </dgm:t>
    </dgm:pt>
    <dgm:pt modelId="{DA548846-8B51-AF48-8BEC-E43A909BDADE}" type="parTrans" cxnId="{EE618106-5A06-0645-99C0-FF462414BFB7}">
      <dgm:prSet/>
      <dgm:spPr/>
      <dgm:t>
        <a:bodyPr/>
        <a:lstStyle/>
        <a:p>
          <a:endParaRPr lang="en-US"/>
        </a:p>
      </dgm:t>
    </dgm:pt>
    <dgm:pt modelId="{59AFCED0-FE80-5C4E-9705-A100C83BB182}" type="sibTrans" cxnId="{EE618106-5A06-0645-99C0-FF462414BFB7}">
      <dgm:prSet/>
      <dgm:spPr/>
      <dgm:t>
        <a:bodyPr/>
        <a:lstStyle/>
        <a:p>
          <a:endParaRPr lang="en-US"/>
        </a:p>
      </dgm:t>
    </dgm:pt>
    <dgm:pt modelId="{AFE22F39-1D9E-584E-B364-15B702F87DCF}">
      <dgm:prSet phldrT="[Text]"/>
      <dgm:spPr/>
      <dgm:t>
        <a:bodyPr/>
        <a:lstStyle/>
        <a:p>
          <a:r>
            <a:rPr lang="en-US" dirty="0"/>
            <a:t>Reduced the number of recommendations from 40 - 13</a:t>
          </a:r>
        </a:p>
      </dgm:t>
    </dgm:pt>
    <dgm:pt modelId="{6C6138B2-6482-4B4F-82AB-74FA1C3E28C8}" type="parTrans" cxnId="{FECA792D-D635-664C-9AE6-33BF8890172C}">
      <dgm:prSet/>
      <dgm:spPr/>
      <dgm:t>
        <a:bodyPr/>
        <a:lstStyle/>
        <a:p>
          <a:endParaRPr lang="en-US"/>
        </a:p>
      </dgm:t>
    </dgm:pt>
    <dgm:pt modelId="{B18A8688-12B8-C545-BADE-90D97C30A960}" type="sibTrans" cxnId="{FECA792D-D635-664C-9AE6-33BF8890172C}">
      <dgm:prSet/>
      <dgm:spPr/>
      <dgm:t>
        <a:bodyPr/>
        <a:lstStyle/>
        <a:p>
          <a:endParaRPr lang="en-US"/>
        </a:p>
      </dgm:t>
    </dgm:pt>
    <dgm:pt modelId="{878D769F-12BC-F649-B65B-346B942C5E51}">
      <dgm:prSet phldrT="[Text]"/>
      <dgm:spPr/>
      <dgm:t>
        <a:bodyPr/>
        <a:lstStyle/>
        <a:p>
          <a:r>
            <a:rPr lang="en-US" b="1" dirty="0"/>
            <a:t>December 2022 – January 2023</a:t>
          </a:r>
        </a:p>
      </dgm:t>
    </dgm:pt>
    <dgm:pt modelId="{7B19D7BD-F9B1-0246-A8EF-0FC0DECAD806}" type="parTrans" cxnId="{078EDD92-B78A-A040-8CD0-24AB71A4B880}">
      <dgm:prSet/>
      <dgm:spPr/>
      <dgm:t>
        <a:bodyPr/>
        <a:lstStyle/>
        <a:p>
          <a:endParaRPr lang="en-US"/>
        </a:p>
      </dgm:t>
    </dgm:pt>
    <dgm:pt modelId="{30692F40-B499-BC41-A9A4-FF742A87A388}" type="sibTrans" cxnId="{078EDD92-B78A-A040-8CD0-24AB71A4B880}">
      <dgm:prSet/>
      <dgm:spPr/>
      <dgm:t>
        <a:bodyPr/>
        <a:lstStyle/>
        <a:p>
          <a:endParaRPr lang="en-US"/>
        </a:p>
      </dgm:t>
    </dgm:pt>
    <dgm:pt modelId="{F7A37FDB-B2D3-F04C-9C7A-D962D7BC07D2}">
      <dgm:prSet phldrT="[Text]"/>
      <dgm:spPr/>
      <dgm:t>
        <a:bodyPr/>
        <a:lstStyle/>
        <a:p>
          <a:r>
            <a:rPr lang="en-US" dirty="0"/>
            <a:t>Held two informational sessions</a:t>
          </a:r>
        </a:p>
      </dgm:t>
    </dgm:pt>
    <dgm:pt modelId="{3DE0AC55-6880-3A47-9035-FB6EB6F414A3}" type="parTrans" cxnId="{D772D1CA-18E4-7647-A978-FA07A573B6E6}">
      <dgm:prSet/>
      <dgm:spPr/>
      <dgm:t>
        <a:bodyPr/>
        <a:lstStyle/>
        <a:p>
          <a:endParaRPr lang="en-US"/>
        </a:p>
      </dgm:t>
    </dgm:pt>
    <dgm:pt modelId="{3CA4D246-C30D-B04C-AA8D-5897D68DB90A}" type="sibTrans" cxnId="{D772D1CA-18E4-7647-A978-FA07A573B6E6}">
      <dgm:prSet/>
      <dgm:spPr/>
      <dgm:t>
        <a:bodyPr/>
        <a:lstStyle/>
        <a:p>
          <a:endParaRPr lang="en-US"/>
        </a:p>
      </dgm:t>
    </dgm:pt>
    <dgm:pt modelId="{D2174057-8F88-5C46-AE87-18E7500A2815}">
      <dgm:prSet phldrT="[Text]"/>
      <dgm:spPr/>
      <dgm:t>
        <a:bodyPr/>
        <a:lstStyle/>
        <a:p>
          <a:r>
            <a:rPr lang="en-US" dirty="0"/>
            <a:t>Discussed recommendations with specific sections</a:t>
          </a:r>
        </a:p>
      </dgm:t>
    </dgm:pt>
    <dgm:pt modelId="{36A31A98-C141-8E43-B1AF-0064CDC8C64E}" type="parTrans" cxnId="{4719145F-B8BE-244B-B36D-6C106DDC89F2}">
      <dgm:prSet/>
      <dgm:spPr/>
      <dgm:t>
        <a:bodyPr/>
        <a:lstStyle/>
        <a:p>
          <a:endParaRPr lang="en-US"/>
        </a:p>
      </dgm:t>
    </dgm:pt>
    <dgm:pt modelId="{5B7F45B3-84AE-4843-B9EB-EC88C20BFA72}" type="sibTrans" cxnId="{4719145F-B8BE-244B-B36D-6C106DDC89F2}">
      <dgm:prSet/>
      <dgm:spPr/>
      <dgm:t>
        <a:bodyPr/>
        <a:lstStyle/>
        <a:p>
          <a:endParaRPr lang="en-US"/>
        </a:p>
      </dgm:t>
    </dgm:pt>
    <dgm:pt modelId="{22C3C7E5-6CEA-C94D-9C2C-5C7E74318CCA}">
      <dgm:prSet phldrT="[Text]"/>
      <dgm:spPr/>
      <dgm:t>
        <a:bodyPr/>
        <a:lstStyle/>
        <a:p>
          <a:r>
            <a:rPr lang="en-US" dirty="0"/>
            <a:t>Restructured report</a:t>
          </a:r>
        </a:p>
      </dgm:t>
    </dgm:pt>
    <dgm:pt modelId="{97C46E4D-7E9C-7B46-BF1A-A5A5F8D7CE95}" type="parTrans" cxnId="{BFA7C36E-36E2-E94B-A0E4-E1C4403AD7AE}">
      <dgm:prSet/>
      <dgm:spPr/>
      <dgm:t>
        <a:bodyPr/>
        <a:lstStyle/>
        <a:p>
          <a:endParaRPr lang="en-US"/>
        </a:p>
      </dgm:t>
    </dgm:pt>
    <dgm:pt modelId="{3804E7CD-C028-A347-A713-8E22E41DC7B3}" type="sibTrans" cxnId="{BFA7C36E-36E2-E94B-A0E4-E1C4403AD7AE}">
      <dgm:prSet/>
      <dgm:spPr/>
      <dgm:t>
        <a:bodyPr/>
        <a:lstStyle/>
        <a:p>
          <a:endParaRPr lang="en-US"/>
        </a:p>
      </dgm:t>
    </dgm:pt>
    <dgm:pt modelId="{9FB4F63E-B11D-174F-A82F-ABE309FED436}">
      <dgm:prSet phldrT="[Text]"/>
      <dgm:spPr/>
      <dgm:t>
        <a:bodyPr/>
        <a:lstStyle/>
        <a:p>
          <a:r>
            <a:rPr lang="en-US" b="1" dirty="0"/>
            <a:t>June 2021 - June 2022</a:t>
          </a:r>
        </a:p>
      </dgm:t>
    </dgm:pt>
    <dgm:pt modelId="{D48C2476-E9E3-8C42-9D89-CE2F5941DC03}" type="parTrans" cxnId="{6D0E707B-27E2-8C4E-BAB8-42E52442502C}">
      <dgm:prSet/>
      <dgm:spPr/>
      <dgm:t>
        <a:bodyPr/>
        <a:lstStyle/>
        <a:p>
          <a:endParaRPr lang="en-US"/>
        </a:p>
      </dgm:t>
    </dgm:pt>
    <dgm:pt modelId="{4B799B7E-D9FC-F94C-A616-0ED7C4AE3769}" type="sibTrans" cxnId="{6D0E707B-27E2-8C4E-BAB8-42E52442502C}">
      <dgm:prSet/>
      <dgm:spPr/>
      <dgm:t>
        <a:bodyPr/>
        <a:lstStyle/>
        <a:p>
          <a:endParaRPr lang="en-US"/>
        </a:p>
      </dgm:t>
    </dgm:pt>
    <dgm:pt modelId="{F3347B29-462B-414E-B307-AD6B89971183}">
      <dgm:prSet phldrT="[Text]"/>
      <dgm:spPr/>
      <dgm:t>
        <a:bodyPr/>
        <a:lstStyle/>
        <a:p>
          <a:r>
            <a:rPr lang="en-US" dirty="0"/>
            <a:t>Established Task Force specific mission</a:t>
          </a:r>
        </a:p>
      </dgm:t>
    </dgm:pt>
    <dgm:pt modelId="{AB1BE22B-7262-C640-AA5B-76976992A7BE}" type="parTrans" cxnId="{DA875E25-6BAE-B241-BE05-C2A600CF9F31}">
      <dgm:prSet/>
      <dgm:spPr/>
      <dgm:t>
        <a:bodyPr/>
        <a:lstStyle/>
        <a:p>
          <a:endParaRPr lang="en-US"/>
        </a:p>
      </dgm:t>
    </dgm:pt>
    <dgm:pt modelId="{B6B1C874-80EC-E449-B699-786C18566B2B}" type="sibTrans" cxnId="{DA875E25-6BAE-B241-BE05-C2A600CF9F31}">
      <dgm:prSet/>
      <dgm:spPr/>
      <dgm:t>
        <a:bodyPr/>
        <a:lstStyle/>
        <a:p>
          <a:endParaRPr lang="en-US"/>
        </a:p>
      </dgm:t>
    </dgm:pt>
    <dgm:pt modelId="{CE6471DC-5B06-5348-9DEF-F62A4727116D}">
      <dgm:prSet phldrT="[Text]"/>
      <dgm:spPr/>
      <dgm:t>
        <a:bodyPr/>
        <a:lstStyle/>
        <a:p>
          <a:r>
            <a:rPr lang="en-US" dirty="0"/>
            <a:t>Built Task Force Team and Committees</a:t>
          </a:r>
        </a:p>
      </dgm:t>
    </dgm:pt>
    <dgm:pt modelId="{68B63DB6-F9D8-C444-A2A6-51F6B9D7C971}" type="parTrans" cxnId="{60CBBC82-8B3A-2044-9EBA-28B224534B62}">
      <dgm:prSet/>
      <dgm:spPr/>
      <dgm:t>
        <a:bodyPr/>
        <a:lstStyle/>
        <a:p>
          <a:endParaRPr lang="en-US"/>
        </a:p>
      </dgm:t>
    </dgm:pt>
    <dgm:pt modelId="{3D0F236C-1251-944A-B8B2-24CD5FDEEF27}" type="sibTrans" cxnId="{60CBBC82-8B3A-2044-9EBA-28B224534B62}">
      <dgm:prSet/>
      <dgm:spPr/>
      <dgm:t>
        <a:bodyPr/>
        <a:lstStyle/>
        <a:p>
          <a:endParaRPr lang="en-US"/>
        </a:p>
      </dgm:t>
    </dgm:pt>
    <dgm:pt modelId="{1358E46C-4811-D14E-831D-378160978F27}">
      <dgm:prSet phldrT="[Text]"/>
      <dgm:spPr/>
      <dgm:t>
        <a:bodyPr/>
        <a:lstStyle/>
        <a:p>
          <a:r>
            <a:rPr lang="en-US" dirty="0"/>
            <a:t>Researched issued: held 4 public forums, reviewed legal decisions and public policy, interviewed numerous experts</a:t>
          </a:r>
        </a:p>
      </dgm:t>
    </dgm:pt>
    <dgm:pt modelId="{A1E8578E-5F16-174D-BB4D-8751C2299837}" type="parTrans" cxnId="{F2A3427A-1A40-424E-89F8-750DB1E66653}">
      <dgm:prSet/>
      <dgm:spPr/>
      <dgm:t>
        <a:bodyPr/>
        <a:lstStyle/>
        <a:p>
          <a:endParaRPr lang="en-US"/>
        </a:p>
      </dgm:t>
    </dgm:pt>
    <dgm:pt modelId="{FB2D3160-CAE4-BA46-8DDF-C4A70C597D31}" type="sibTrans" cxnId="{F2A3427A-1A40-424E-89F8-750DB1E66653}">
      <dgm:prSet/>
      <dgm:spPr/>
      <dgm:t>
        <a:bodyPr/>
        <a:lstStyle/>
        <a:p>
          <a:endParaRPr lang="en-US"/>
        </a:p>
      </dgm:t>
    </dgm:pt>
    <dgm:pt modelId="{20B56657-F33F-2B45-AD4B-61264335D37D}">
      <dgm:prSet phldrT="[Text]"/>
      <dgm:spPr/>
      <dgm:t>
        <a:bodyPr/>
        <a:lstStyle/>
        <a:p>
          <a:r>
            <a:rPr lang="en-US" dirty="0"/>
            <a:t>Drafted Report</a:t>
          </a:r>
        </a:p>
      </dgm:t>
    </dgm:pt>
    <dgm:pt modelId="{6EAA8290-6EE5-EF4B-AE5A-0F21F1EAE99B}" type="parTrans" cxnId="{4D62E897-3CDC-DC4C-AB48-8D4397843773}">
      <dgm:prSet/>
      <dgm:spPr/>
      <dgm:t>
        <a:bodyPr/>
        <a:lstStyle/>
        <a:p>
          <a:endParaRPr lang="en-US"/>
        </a:p>
      </dgm:t>
    </dgm:pt>
    <dgm:pt modelId="{0EF946F2-3669-2F49-85CC-BEB0E46D9B55}" type="sibTrans" cxnId="{4D62E897-3CDC-DC4C-AB48-8D4397843773}">
      <dgm:prSet/>
      <dgm:spPr/>
      <dgm:t>
        <a:bodyPr/>
        <a:lstStyle/>
        <a:p>
          <a:endParaRPr lang="en-US"/>
        </a:p>
      </dgm:t>
    </dgm:pt>
    <dgm:pt modelId="{52A44B50-F3A5-0840-B60A-C04723E5E21A}">
      <dgm:prSet phldrT="[Text]"/>
      <dgm:spPr/>
      <dgm:t>
        <a:bodyPr/>
        <a:lstStyle/>
        <a:p>
          <a:r>
            <a:rPr lang="en-US" dirty="0"/>
            <a:t>Circulated for Feedback</a:t>
          </a:r>
        </a:p>
      </dgm:t>
    </dgm:pt>
    <dgm:pt modelId="{D98CD426-2134-8E4F-B9F5-28D13DC1F49F}" type="parTrans" cxnId="{9588FE31-DF6D-C945-A7C2-4B12A3305ED8}">
      <dgm:prSet/>
      <dgm:spPr/>
      <dgm:t>
        <a:bodyPr/>
        <a:lstStyle/>
        <a:p>
          <a:endParaRPr lang="en-US"/>
        </a:p>
      </dgm:t>
    </dgm:pt>
    <dgm:pt modelId="{CCB8E294-43B8-6545-AFB7-54CD32E2D932}" type="sibTrans" cxnId="{9588FE31-DF6D-C945-A7C2-4B12A3305ED8}">
      <dgm:prSet/>
      <dgm:spPr/>
      <dgm:t>
        <a:bodyPr/>
        <a:lstStyle/>
        <a:p>
          <a:endParaRPr lang="en-US"/>
        </a:p>
      </dgm:t>
    </dgm:pt>
    <dgm:pt modelId="{462B5E83-9F13-B844-AF24-B13811394971}">
      <dgm:prSet phldrT="[Text]"/>
      <dgm:spPr/>
      <dgm:t>
        <a:bodyPr/>
        <a:lstStyle/>
        <a:p>
          <a:r>
            <a:rPr lang="en-US" dirty="0"/>
            <a:t>Held Informational sessions</a:t>
          </a:r>
        </a:p>
      </dgm:t>
    </dgm:pt>
    <dgm:pt modelId="{5B9C2F72-8618-B943-8817-F2C5077ACC6A}" type="parTrans" cxnId="{2A7B5702-46A8-6D49-8063-54DD89DA9145}">
      <dgm:prSet/>
      <dgm:spPr/>
      <dgm:t>
        <a:bodyPr/>
        <a:lstStyle/>
        <a:p>
          <a:endParaRPr lang="en-US"/>
        </a:p>
      </dgm:t>
    </dgm:pt>
    <dgm:pt modelId="{FD10042C-0739-1A40-A510-5BB4EECDCE6B}" type="sibTrans" cxnId="{2A7B5702-46A8-6D49-8063-54DD89DA9145}">
      <dgm:prSet/>
      <dgm:spPr/>
      <dgm:t>
        <a:bodyPr/>
        <a:lstStyle/>
        <a:p>
          <a:endParaRPr lang="en-US"/>
        </a:p>
      </dgm:t>
    </dgm:pt>
    <dgm:pt modelId="{548CE9EC-421B-CC4E-97DD-5F52BD0FD81D}">
      <dgm:prSet phldrT="[Text]"/>
      <dgm:spPr/>
      <dgm:t>
        <a:bodyPr/>
        <a:lstStyle/>
        <a:p>
          <a:r>
            <a:rPr lang="en-US" dirty="0"/>
            <a:t>How are the recommendations connected to each other?</a:t>
          </a:r>
        </a:p>
      </dgm:t>
    </dgm:pt>
    <dgm:pt modelId="{53889935-B62B-FC41-A885-9166677905DC}" type="parTrans" cxnId="{4D85C1F7-3019-574B-B386-57908A38C2A0}">
      <dgm:prSet/>
      <dgm:spPr/>
      <dgm:t>
        <a:bodyPr/>
        <a:lstStyle/>
        <a:p>
          <a:endParaRPr lang="en-US"/>
        </a:p>
      </dgm:t>
    </dgm:pt>
    <dgm:pt modelId="{2C8EAF1E-D3A6-774D-9950-71D6C372CCF7}" type="sibTrans" cxnId="{4D85C1F7-3019-574B-B386-57908A38C2A0}">
      <dgm:prSet/>
      <dgm:spPr/>
      <dgm:t>
        <a:bodyPr/>
        <a:lstStyle/>
        <a:p>
          <a:endParaRPr lang="en-US"/>
        </a:p>
      </dgm:t>
    </dgm:pt>
    <dgm:pt modelId="{FB6BF0FE-A850-A140-ABF8-BC786283E46E}">
      <dgm:prSet phldrT="[Text]"/>
      <dgm:spPr/>
      <dgm:t>
        <a:bodyPr/>
        <a:lstStyle/>
        <a:p>
          <a:r>
            <a:rPr lang="en-US" dirty="0"/>
            <a:t>What meaningful action can the Association actually take?</a:t>
          </a:r>
        </a:p>
      </dgm:t>
    </dgm:pt>
    <dgm:pt modelId="{2A38A2E5-2B6E-D844-AA14-EBD2CDA12095}" type="parTrans" cxnId="{522460A8-53E5-5948-9B3B-AF0F0C57A335}">
      <dgm:prSet/>
      <dgm:spPr/>
      <dgm:t>
        <a:bodyPr/>
        <a:lstStyle/>
        <a:p>
          <a:endParaRPr lang="en-US"/>
        </a:p>
      </dgm:t>
    </dgm:pt>
    <dgm:pt modelId="{7F1216DE-61C6-654C-90FD-EFCAE764A3DD}" type="sibTrans" cxnId="{522460A8-53E5-5948-9B3B-AF0F0C57A335}">
      <dgm:prSet/>
      <dgm:spPr/>
      <dgm:t>
        <a:bodyPr/>
        <a:lstStyle/>
        <a:p>
          <a:endParaRPr lang="en-US"/>
        </a:p>
      </dgm:t>
    </dgm:pt>
    <dgm:pt modelId="{E91A4B4F-97FD-4649-8502-606172278DB3}">
      <dgm:prSet phldrT="[Text]"/>
      <dgm:spPr/>
      <dgm:t>
        <a:bodyPr/>
        <a:lstStyle/>
        <a:p>
          <a:r>
            <a:rPr lang="en-US" dirty="0"/>
            <a:t>There are too many recommendations.</a:t>
          </a:r>
        </a:p>
      </dgm:t>
    </dgm:pt>
    <dgm:pt modelId="{1BA887D7-D6A7-7C4E-94FC-980820220512}" type="parTrans" cxnId="{DB3EC786-4DF1-DC4F-A34C-B9E561E4B913}">
      <dgm:prSet/>
      <dgm:spPr/>
      <dgm:t>
        <a:bodyPr/>
        <a:lstStyle/>
        <a:p>
          <a:endParaRPr lang="en-US"/>
        </a:p>
      </dgm:t>
    </dgm:pt>
    <dgm:pt modelId="{34607B61-FA57-A543-8547-C9ACEC67F44E}" type="sibTrans" cxnId="{DB3EC786-4DF1-DC4F-A34C-B9E561E4B913}">
      <dgm:prSet/>
      <dgm:spPr/>
      <dgm:t>
        <a:bodyPr/>
        <a:lstStyle/>
        <a:p>
          <a:endParaRPr lang="en-US"/>
        </a:p>
      </dgm:t>
    </dgm:pt>
    <dgm:pt modelId="{733E36E9-6558-314F-BDE0-4BCC7F42D824}">
      <dgm:prSet phldrT="[Text]"/>
      <dgm:spPr/>
      <dgm:t>
        <a:bodyPr/>
        <a:lstStyle/>
        <a:p>
          <a:r>
            <a:rPr lang="en-US" dirty="0"/>
            <a:t>Specific feedback on the feasibility of specific recommendations.</a:t>
          </a:r>
        </a:p>
      </dgm:t>
    </dgm:pt>
    <dgm:pt modelId="{6ABC1C87-F8B7-9F45-8D52-10D3A6D29403}" type="parTrans" cxnId="{C40D049F-4563-4842-A669-5693BB511084}">
      <dgm:prSet/>
      <dgm:spPr/>
      <dgm:t>
        <a:bodyPr/>
        <a:lstStyle/>
        <a:p>
          <a:endParaRPr lang="en-US"/>
        </a:p>
      </dgm:t>
    </dgm:pt>
    <dgm:pt modelId="{5EE8DDD3-54C1-894C-BD3A-9919C8ED8CCC}" type="sibTrans" cxnId="{C40D049F-4563-4842-A669-5693BB511084}">
      <dgm:prSet/>
      <dgm:spPr/>
      <dgm:t>
        <a:bodyPr/>
        <a:lstStyle/>
        <a:p>
          <a:endParaRPr lang="en-US"/>
        </a:p>
      </dgm:t>
    </dgm:pt>
    <dgm:pt modelId="{964890F7-BC87-6047-9F0A-C45F362B61AE}">
      <dgm:prSet phldrT="[Text]"/>
      <dgm:spPr/>
      <dgm:t>
        <a:bodyPr/>
        <a:lstStyle/>
        <a:p>
          <a:r>
            <a:rPr lang="en-US" dirty="0"/>
            <a:t>Focused on recommendations that were the most impactful.</a:t>
          </a:r>
        </a:p>
      </dgm:t>
    </dgm:pt>
    <dgm:pt modelId="{A3D44D1E-8DCC-D446-8BD4-0ACE95C2AE19}" type="parTrans" cxnId="{8F787701-85B3-1A46-9E54-41FE34185716}">
      <dgm:prSet/>
      <dgm:spPr/>
      <dgm:t>
        <a:bodyPr/>
        <a:lstStyle/>
        <a:p>
          <a:endParaRPr lang="en-US"/>
        </a:p>
      </dgm:t>
    </dgm:pt>
    <dgm:pt modelId="{09FB6659-F751-794A-AFA5-2C4E6F7CCF72}" type="sibTrans" cxnId="{8F787701-85B3-1A46-9E54-41FE34185716}">
      <dgm:prSet/>
      <dgm:spPr/>
      <dgm:t>
        <a:bodyPr/>
        <a:lstStyle/>
        <a:p>
          <a:endParaRPr lang="en-US"/>
        </a:p>
      </dgm:t>
    </dgm:pt>
    <dgm:pt modelId="{9FD9D3FD-FF33-9D4C-9BB8-D487FAE58B60}">
      <dgm:prSet phldrT="[Text]"/>
      <dgm:spPr/>
      <dgm:t>
        <a:bodyPr/>
        <a:lstStyle/>
        <a:p>
          <a:r>
            <a:rPr lang="en-US" dirty="0"/>
            <a:t>Focused on recommendations that the Association could effect.</a:t>
          </a:r>
        </a:p>
      </dgm:t>
    </dgm:pt>
    <dgm:pt modelId="{C81940F5-02B4-2A47-A5B2-A1BF89C61483}" type="parTrans" cxnId="{9D161EB8-E9DC-2140-8CFC-283E4E55D762}">
      <dgm:prSet/>
      <dgm:spPr/>
      <dgm:t>
        <a:bodyPr/>
        <a:lstStyle/>
        <a:p>
          <a:endParaRPr lang="en-US"/>
        </a:p>
      </dgm:t>
    </dgm:pt>
    <dgm:pt modelId="{D531583F-7899-7B42-89C2-41CC8DD7BD4E}" type="sibTrans" cxnId="{9D161EB8-E9DC-2140-8CFC-283E4E55D762}">
      <dgm:prSet/>
      <dgm:spPr/>
      <dgm:t>
        <a:bodyPr/>
        <a:lstStyle/>
        <a:p>
          <a:endParaRPr lang="en-US"/>
        </a:p>
      </dgm:t>
    </dgm:pt>
    <dgm:pt modelId="{88CABE85-911A-E149-BDC1-788DCD2C2C15}">
      <dgm:prSet phldrT="[Text]"/>
      <dgm:spPr/>
      <dgm:t>
        <a:bodyPr/>
        <a:lstStyle/>
        <a:p>
          <a:r>
            <a:rPr lang="en-US" dirty="0"/>
            <a:t>Prepared to respond to issues raised</a:t>
          </a:r>
        </a:p>
      </dgm:t>
    </dgm:pt>
    <dgm:pt modelId="{E524F39B-C6BE-2347-90BB-5E7AE1C634D4}" type="parTrans" cxnId="{4DE3C61A-2A44-B44A-94F5-3A1F0F70189A}">
      <dgm:prSet/>
      <dgm:spPr/>
      <dgm:t>
        <a:bodyPr/>
        <a:lstStyle/>
        <a:p>
          <a:endParaRPr lang="en-US"/>
        </a:p>
      </dgm:t>
    </dgm:pt>
    <dgm:pt modelId="{33EED0B9-81F5-D148-AA4E-74F14BC57038}" type="sibTrans" cxnId="{4DE3C61A-2A44-B44A-94F5-3A1F0F70189A}">
      <dgm:prSet/>
      <dgm:spPr/>
      <dgm:t>
        <a:bodyPr/>
        <a:lstStyle/>
        <a:p>
          <a:endParaRPr lang="en-US"/>
        </a:p>
      </dgm:t>
    </dgm:pt>
    <dgm:pt modelId="{168C2035-D318-6848-9163-B51C651192BD}" type="pres">
      <dgm:prSet presAssocID="{C26F148E-6942-DF45-80F8-6F1CC817E3C0}" presName="Name0" presStyleCnt="0">
        <dgm:presLayoutVars>
          <dgm:dir/>
          <dgm:animLvl val="lvl"/>
          <dgm:resizeHandles val="exact"/>
        </dgm:presLayoutVars>
      </dgm:prSet>
      <dgm:spPr/>
    </dgm:pt>
    <dgm:pt modelId="{D0105E26-AD7F-9C46-B599-14D72FFB59DC}" type="pres">
      <dgm:prSet presAssocID="{9FB4F63E-B11D-174F-A82F-ABE309FED436}" presName="composite" presStyleCnt="0"/>
      <dgm:spPr/>
    </dgm:pt>
    <dgm:pt modelId="{AE499016-C323-2143-8FEC-6328D69DB995}" type="pres">
      <dgm:prSet presAssocID="{9FB4F63E-B11D-174F-A82F-ABE309FED436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3FA3138-B6F7-414A-86DF-9EDFE3514CF5}" type="pres">
      <dgm:prSet presAssocID="{9FB4F63E-B11D-174F-A82F-ABE309FED436}" presName="desTx" presStyleLbl="alignAccFollowNode1" presStyleIdx="0" presStyleCnt="4">
        <dgm:presLayoutVars>
          <dgm:bulletEnabled val="1"/>
        </dgm:presLayoutVars>
      </dgm:prSet>
      <dgm:spPr/>
    </dgm:pt>
    <dgm:pt modelId="{77F85054-422B-7345-8197-355D91FF2292}" type="pres">
      <dgm:prSet presAssocID="{4B799B7E-D9FC-F94C-A616-0ED7C4AE3769}" presName="space" presStyleCnt="0"/>
      <dgm:spPr/>
    </dgm:pt>
    <dgm:pt modelId="{567BFB73-2B6B-C14F-99A9-DA2D58D1CF94}" type="pres">
      <dgm:prSet presAssocID="{702C2BC5-D0B4-EA43-B9F9-0664723EAB05}" presName="composite" presStyleCnt="0"/>
      <dgm:spPr/>
    </dgm:pt>
    <dgm:pt modelId="{86450B04-810D-C14D-9635-918589E67031}" type="pres">
      <dgm:prSet presAssocID="{702C2BC5-D0B4-EA43-B9F9-0664723EAB0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48AFE425-0E40-2D4E-8E34-1EACE87E395E}" type="pres">
      <dgm:prSet presAssocID="{702C2BC5-D0B4-EA43-B9F9-0664723EAB05}" presName="desTx" presStyleLbl="alignAccFollowNode1" presStyleIdx="1" presStyleCnt="4">
        <dgm:presLayoutVars>
          <dgm:bulletEnabled val="1"/>
        </dgm:presLayoutVars>
      </dgm:prSet>
      <dgm:spPr/>
    </dgm:pt>
    <dgm:pt modelId="{2A586C0B-567F-C649-A75C-3D3F8D0C3B48}" type="pres">
      <dgm:prSet presAssocID="{EF8A536D-15AD-1948-95FC-0A6EF5A751B0}" presName="space" presStyleCnt="0"/>
      <dgm:spPr/>
    </dgm:pt>
    <dgm:pt modelId="{DCA738BE-55AD-9540-B5EB-C41DEE2904B0}" type="pres">
      <dgm:prSet presAssocID="{C6140D0D-A197-304D-B740-F0633BCF08BD}" presName="composite" presStyleCnt="0"/>
      <dgm:spPr/>
    </dgm:pt>
    <dgm:pt modelId="{67D8CF95-F50F-EE4D-B0DF-0E80ABFB886E}" type="pres">
      <dgm:prSet presAssocID="{C6140D0D-A197-304D-B740-F0633BCF08B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19C09280-234A-674D-81DA-DF7AF3E34081}" type="pres">
      <dgm:prSet presAssocID="{C6140D0D-A197-304D-B740-F0633BCF08BD}" presName="desTx" presStyleLbl="alignAccFollowNode1" presStyleIdx="2" presStyleCnt="4">
        <dgm:presLayoutVars>
          <dgm:bulletEnabled val="1"/>
        </dgm:presLayoutVars>
      </dgm:prSet>
      <dgm:spPr/>
    </dgm:pt>
    <dgm:pt modelId="{4D14E823-22CD-C548-9A0F-93C1D6AFF3F6}" type="pres">
      <dgm:prSet presAssocID="{6ED6470C-3AEA-584A-B98F-D8F52639FBB1}" presName="space" presStyleCnt="0"/>
      <dgm:spPr/>
    </dgm:pt>
    <dgm:pt modelId="{02EFB512-0018-0741-A78E-03022B6CD72F}" type="pres">
      <dgm:prSet presAssocID="{878D769F-12BC-F649-B65B-346B942C5E51}" presName="composite" presStyleCnt="0"/>
      <dgm:spPr/>
    </dgm:pt>
    <dgm:pt modelId="{9915FCC0-F9BE-8A4C-BCB5-497F0262F6CD}" type="pres">
      <dgm:prSet presAssocID="{878D769F-12BC-F649-B65B-346B942C5E51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9AA3FC1-5791-D642-9B47-96B56E1EEA5D}" type="pres">
      <dgm:prSet presAssocID="{878D769F-12BC-F649-B65B-346B942C5E51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8F787701-85B3-1A46-9E54-41FE34185716}" srcId="{C6140D0D-A197-304D-B740-F0633BCF08BD}" destId="{964890F7-BC87-6047-9F0A-C45F362B61AE}" srcOrd="3" destOrd="0" parTransId="{A3D44D1E-8DCC-D446-8BD4-0ACE95C2AE19}" sibTransId="{09FB6659-F751-794A-AFA5-2C4E6F7CCF72}"/>
    <dgm:cxn modelId="{2A7B5702-46A8-6D49-8063-54DD89DA9145}" srcId="{9FB4F63E-B11D-174F-A82F-ABE309FED436}" destId="{462B5E83-9F13-B844-AF24-B13811394971}" srcOrd="5" destOrd="0" parTransId="{5B9C2F72-8618-B943-8817-F2C5077ACC6A}" sibTransId="{FD10042C-0739-1A40-A510-5BB4EECDCE6B}"/>
    <dgm:cxn modelId="{98F82A04-DD72-494B-89F9-0A06C207167A}" type="presOf" srcId="{9FD9D3FD-FF33-9D4C-9BB8-D487FAE58B60}" destId="{19C09280-234A-674D-81DA-DF7AF3E34081}" srcOrd="0" destOrd="4" presId="urn:microsoft.com/office/officeart/2005/8/layout/hList1"/>
    <dgm:cxn modelId="{EE618106-5A06-0645-99C0-FF462414BFB7}" srcId="{C6140D0D-A197-304D-B740-F0633BCF08BD}" destId="{FCDAC8D5-7FC0-1A46-851D-54DC4D0BAAA7}" srcOrd="1" destOrd="0" parTransId="{DA548846-8B51-AF48-8BEC-E43A909BDADE}" sibTransId="{59AFCED0-FE80-5C4E-9705-A100C83BB182}"/>
    <dgm:cxn modelId="{033E6309-816E-E54F-89A8-0125149A34EB}" type="presOf" srcId="{F3347B29-462B-414E-B307-AD6B89971183}" destId="{23FA3138-B6F7-414A-86DF-9EDFE3514CF5}" srcOrd="0" destOrd="0" presId="urn:microsoft.com/office/officeart/2005/8/layout/hList1"/>
    <dgm:cxn modelId="{BF51ED11-1345-5444-8494-FB6B51DD02A4}" type="presOf" srcId="{964890F7-BC87-6047-9F0A-C45F362B61AE}" destId="{19C09280-234A-674D-81DA-DF7AF3E34081}" srcOrd="0" destOrd="3" presId="urn:microsoft.com/office/officeart/2005/8/layout/hList1"/>
    <dgm:cxn modelId="{0EAE8616-5AA6-0944-92A1-DA09C9124798}" type="presOf" srcId="{878D769F-12BC-F649-B65B-346B942C5E51}" destId="{9915FCC0-F9BE-8A4C-BCB5-497F0262F6CD}" srcOrd="0" destOrd="0" presId="urn:microsoft.com/office/officeart/2005/8/layout/hList1"/>
    <dgm:cxn modelId="{4DE3C61A-2A44-B44A-94F5-3A1F0F70189A}" srcId="{878D769F-12BC-F649-B65B-346B942C5E51}" destId="{88CABE85-911A-E149-BDC1-788DCD2C2C15}" srcOrd="2" destOrd="0" parTransId="{E524F39B-C6BE-2347-90BB-5E7AE1C634D4}" sibTransId="{33EED0B9-81F5-D148-AA4E-74F14BC57038}"/>
    <dgm:cxn modelId="{DA875E25-6BAE-B241-BE05-C2A600CF9F31}" srcId="{9FB4F63E-B11D-174F-A82F-ABE309FED436}" destId="{F3347B29-462B-414E-B307-AD6B89971183}" srcOrd="0" destOrd="0" parTransId="{AB1BE22B-7262-C640-AA5B-76976992A7BE}" sibTransId="{B6B1C874-80EC-E449-B699-786C18566B2B}"/>
    <dgm:cxn modelId="{FECA792D-D635-664C-9AE6-33BF8890172C}" srcId="{C6140D0D-A197-304D-B740-F0633BCF08BD}" destId="{AFE22F39-1D9E-584E-B364-15B702F87DCF}" srcOrd="2" destOrd="0" parTransId="{6C6138B2-6482-4B4F-82AB-74FA1C3E28C8}" sibTransId="{B18A8688-12B8-C545-BADE-90D97C30A960}"/>
    <dgm:cxn modelId="{9DC98F2E-550C-974D-9B68-22007CCC0E41}" type="presOf" srcId="{D2174057-8F88-5C46-AE87-18E7500A2815}" destId="{49AA3FC1-5791-D642-9B47-96B56E1EEA5D}" srcOrd="0" destOrd="1" presId="urn:microsoft.com/office/officeart/2005/8/layout/hList1"/>
    <dgm:cxn modelId="{9588FE31-DF6D-C945-A7C2-4B12A3305ED8}" srcId="{9FB4F63E-B11D-174F-A82F-ABE309FED436}" destId="{52A44B50-F3A5-0840-B60A-C04723E5E21A}" srcOrd="4" destOrd="0" parTransId="{D98CD426-2134-8E4F-B9F5-28D13DC1F49F}" sibTransId="{CCB8E294-43B8-6545-AFB7-54CD32E2D932}"/>
    <dgm:cxn modelId="{E830FD32-CA05-4040-A9EB-7022AD054E10}" type="presOf" srcId="{548CE9EC-421B-CC4E-97DD-5F52BD0FD81D}" destId="{48AFE425-0E40-2D4E-8E34-1EACE87E395E}" srcOrd="0" destOrd="2" presId="urn:microsoft.com/office/officeart/2005/8/layout/hList1"/>
    <dgm:cxn modelId="{F9928533-E642-BC4B-9EC9-7C887CAB57AE}" type="presOf" srcId="{B507990D-16AF-1249-A92F-0AFE1EC274EF}" destId="{48AFE425-0E40-2D4E-8E34-1EACE87E395E}" srcOrd="0" destOrd="0" presId="urn:microsoft.com/office/officeart/2005/8/layout/hList1"/>
    <dgm:cxn modelId="{4719145F-B8BE-244B-B36D-6C106DDC89F2}" srcId="{878D769F-12BC-F649-B65B-346B942C5E51}" destId="{D2174057-8F88-5C46-AE87-18E7500A2815}" srcOrd="1" destOrd="0" parTransId="{36A31A98-C141-8E43-B1AF-0064CDC8C64E}" sibTransId="{5B7F45B3-84AE-4843-B9EB-EC88C20BFA72}"/>
    <dgm:cxn modelId="{F0841E60-3971-234E-9534-FF2F8DA97569}" type="presOf" srcId="{F7A37FDB-B2D3-F04C-9C7A-D962D7BC07D2}" destId="{49AA3FC1-5791-D642-9B47-96B56E1EEA5D}" srcOrd="0" destOrd="0" presId="urn:microsoft.com/office/officeart/2005/8/layout/hList1"/>
    <dgm:cxn modelId="{C3274766-C641-E74A-AB3E-114BE56A986B}" type="presOf" srcId="{9FB4F63E-B11D-174F-A82F-ABE309FED436}" destId="{AE499016-C323-2143-8FEC-6328D69DB995}" srcOrd="0" destOrd="0" presId="urn:microsoft.com/office/officeart/2005/8/layout/hList1"/>
    <dgm:cxn modelId="{1F2D1E47-8B9D-6C45-AC75-316F00A1C8F6}" type="presOf" srcId="{88CABE85-911A-E149-BDC1-788DCD2C2C15}" destId="{49AA3FC1-5791-D642-9B47-96B56E1EEA5D}" srcOrd="0" destOrd="2" presId="urn:microsoft.com/office/officeart/2005/8/layout/hList1"/>
    <dgm:cxn modelId="{7D461B6A-EBCB-434B-BDF6-8DC65C959A2E}" type="presOf" srcId="{653047C6-7F15-3849-917B-D72AF979D051}" destId="{48AFE425-0E40-2D4E-8E34-1EACE87E395E}" srcOrd="0" destOrd="1" presId="urn:microsoft.com/office/officeart/2005/8/layout/hList1"/>
    <dgm:cxn modelId="{BFA7C36E-36E2-E94B-A0E4-E1C4403AD7AE}" srcId="{C6140D0D-A197-304D-B740-F0633BCF08BD}" destId="{22C3C7E5-6CEA-C94D-9C2C-5C7E74318CCA}" srcOrd="0" destOrd="0" parTransId="{97C46E4D-7E9C-7B46-BF1A-A5A5F8D7CE95}" sibTransId="{3804E7CD-C028-A347-A713-8E22E41DC7B3}"/>
    <dgm:cxn modelId="{223BE255-CC87-3E4B-8B0F-3048F8B4059F}" type="presOf" srcId="{E91A4B4F-97FD-4649-8502-606172278DB3}" destId="{48AFE425-0E40-2D4E-8E34-1EACE87E395E}" srcOrd="0" destOrd="3" presId="urn:microsoft.com/office/officeart/2005/8/layout/hList1"/>
    <dgm:cxn modelId="{F2A3427A-1A40-424E-89F8-750DB1E66653}" srcId="{9FB4F63E-B11D-174F-A82F-ABE309FED436}" destId="{1358E46C-4811-D14E-831D-378160978F27}" srcOrd="2" destOrd="0" parTransId="{A1E8578E-5F16-174D-BB4D-8751C2299837}" sibTransId="{FB2D3160-CAE4-BA46-8DDF-C4A70C597D31}"/>
    <dgm:cxn modelId="{6D0E707B-27E2-8C4E-BAB8-42E52442502C}" srcId="{C26F148E-6942-DF45-80F8-6F1CC817E3C0}" destId="{9FB4F63E-B11D-174F-A82F-ABE309FED436}" srcOrd="0" destOrd="0" parTransId="{D48C2476-E9E3-8C42-9D89-CE2F5941DC03}" sibTransId="{4B799B7E-D9FC-F94C-A616-0ED7C4AE3769}"/>
    <dgm:cxn modelId="{21AA5F7D-2B1A-ED40-B7FF-ACF7F1A3624D}" type="presOf" srcId="{733E36E9-6558-314F-BDE0-4BCC7F42D824}" destId="{48AFE425-0E40-2D4E-8E34-1EACE87E395E}" srcOrd="0" destOrd="5" presId="urn:microsoft.com/office/officeart/2005/8/layout/hList1"/>
    <dgm:cxn modelId="{60CBBC82-8B3A-2044-9EBA-28B224534B62}" srcId="{9FB4F63E-B11D-174F-A82F-ABE309FED436}" destId="{CE6471DC-5B06-5348-9DEF-F62A4727116D}" srcOrd="1" destOrd="0" parTransId="{68B63DB6-F9D8-C444-A2A6-51F6B9D7C971}" sibTransId="{3D0F236C-1251-944A-B8B2-24CD5FDEEF27}"/>
    <dgm:cxn modelId="{DB3EC786-4DF1-DC4F-A34C-B9E561E4B913}" srcId="{702C2BC5-D0B4-EA43-B9F9-0664723EAB05}" destId="{E91A4B4F-97FD-4649-8502-606172278DB3}" srcOrd="3" destOrd="0" parTransId="{1BA887D7-D6A7-7C4E-94FC-980820220512}" sibTransId="{34607B61-FA57-A543-8547-C9ACEC67F44E}"/>
    <dgm:cxn modelId="{078EDD92-B78A-A040-8CD0-24AB71A4B880}" srcId="{C26F148E-6942-DF45-80F8-6F1CC817E3C0}" destId="{878D769F-12BC-F649-B65B-346B942C5E51}" srcOrd="3" destOrd="0" parTransId="{7B19D7BD-F9B1-0246-A8EF-0FC0DECAD806}" sibTransId="{30692F40-B499-BC41-A9A4-FF742A87A388}"/>
    <dgm:cxn modelId="{4D62E897-3CDC-DC4C-AB48-8D4397843773}" srcId="{9FB4F63E-B11D-174F-A82F-ABE309FED436}" destId="{20B56657-F33F-2B45-AD4B-61264335D37D}" srcOrd="3" destOrd="0" parTransId="{6EAA8290-6EE5-EF4B-AE5A-0F21F1EAE99B}" sibTransId="{0EF946F2-3669-2F49-85CC-BEB0E46D9B55}"/>
    <dgm:cxn modelId="{28F65598-798B-8E47-A922-F09BB765C759}" type="presOf" srcId="{20B56657-F33F-2B45-AD4B-61264335D37D}" destId="{23FA3138-B6F7-414A-86DF-9EDFE3514CF5}" srcOrd="0" destOrd="3" presId="urn:microsoft.com/office/officeart/2005/8/layout/hList1"/>
    <dgm:cxn modelId="{C40D049F-4563-4842-A669-5693BB511084}" srcId="{702C2BC5-D0B4-EA43-B9F9-0664723EAB05}" destId="{733E36E9-6558-314F-BDE0-4BCC7F42D824}" srcOrd="5" destOrd="0" parTransId="{6ABC1C87-F8B7-9F45-8D52-10D3A6D29403}" sibTransId="{5EE8DDD3-54C1-894C-BD3A-9919C8ED8CCC}"/>
    <dgm:cxn modelId="{0E63C8A5-3EAA-A748-B4D6-CFBC31598B99}" type="presOf" srcId="{AFE22F39-1D9E-584E-B364-15B702F87DCF}" destId="{19C09280-234A-674D-81DA-DF7AF3E34081}" srcOrd="0" destOrd="2" presId="urn:microsoft.com/office/officeart/2005/8/layout/hList1"/>
    <dgm:cxn modelId="{522460A8-53E5-5948-9B3B-AF0F0C57A335}" srcId="{702C2BC5-D0B4-EA43-B9F9-0664723EAB05}" destId="{FB6BF0FE-A850-A140-ABF8-BC786283E46E}" srcOrd="4" destOrd="0" parTransId="{2A38A2E5-2B6E-D844-AA14-EBD2CDA12095}" sibTransId="{7F1216DE-61C6-654C-90FD-EFCAE764A3DD}"/>
    <dgm:cxn modelId="{67F8ABB3-D76B-C341-91B0-40559BBAA86A}" type="presOf" srcId="{52A44B50-F3A5-0840-B60A-C04723E5E21A}" destId="{23FA3138-B6F7-414A-86DF-9EDFE3514CF5}" srcOrd="0" destOrd="4" presId="urn:microsoft.com/office/officeart/2005/8/layout/hList1"/>
    <dgm:cxn modelId="{4CA2AAB6-F407-0D43-BC85-C67D50506782}" srcId="{702C2BC5-D0B4-EA43-B9F9-0664723EAB05}" destId="{B507990D-16AF-1249-A92F-0AFE1EC274EF}" srcOrd="0" destOrd="0" parTransId="{EF9AC779-F87A-E245-B10D-84A1728A6DFE}" sibTransId="{3E0056F8-67DC-8644-9DD5-9EF5B6EAB49D}"/>
    <dgm:cxn modelId="{9D161EB8-E9DC-2140-8CFC-283E4E55D762}" srcId="{C6140D0D-A197-304D-B740-F0633BCF08BD}" destId="{9FD9D3FD-FF33-9D4C-9BB8-D487FAE58B60}" srcOrd="4" destOrd="0" parTransId="{C81940F5-02B4-2A47-A5B2-A1BF89C61483}" sibTransId="{D531583F-7899-7B42-89C2-41CC8DD7BD4E}"/>
    <dgm:cxn modelId="{D772D1CA-18E4-7647-A978-FA07A573B6E6}" srcId="{878D769F-12BC-F649-B65B-346B942C5E51}" destId="{F7A37FDB-B2D3-F04C-9C7A-D962D7BC07D2}" srcOrd="0" destOrd="0" parTransId="{3DE0AC55-6880-3A47-9035-FB6EB6F414A3}" sibTransId="{3CA4D246-C30D-B04C-AA8D-5897D68DB90A}"/>
    <dgm:cxn modelId="{381107D6-5B70-D040-B32D-65767C4E962A}" type="presOf" srcId="{C26F148E-6942-DF45-80F8-6F1CC817E3C0}" destId="{168C2035-D318-6848-9163-B51C651192BD}" srcOrd="0" destOrd="0" presId="urn:microsoft.com/office/officeart/2005/8/layout/hList1"/>
    <dgm:cxn modelId="{8E6EDBDB-CDAE-FB48-A5E6-88A2CAC91890}" type="presOf" srcId="{1358E46C-4811-D14E-831D-378160978F27}" destId="{23FA3138-B6F7-414A-86DF-9EDFE3514CF5}" srcOrd="0" destOrd="2" presId="urn:microsoft.com/office/officeart/2005/8/layout/hList1"/>
    <dgm:cxn modelId="{E78D21DE-B25D-6D40-BA8E-7A9A74BCEAA9}" type="presOf" srcId="{22C3C7E5-6CEA-C94D-9C2C-5C7E74318CCA}" destId="{19C09280-234A-674D-81DA-DF7AF3E34081}" srcOrd="0" destOrd="0" presId="urn:microsoft.com/office/officeart/2005/8/layout/hList1"/>
    <dgm:cxn modelId="{527360E4-0804-F448-9D7F-810312EE0361}" type="presOf" srcId="{702C2BC5-D0B4-EA43-B9F9-0664723EAB05}" destId="{86450B04-810D-C14D-9635-918589E67031}" srcOrd="0" destOrd="0" presId="urn:microsoft.com/office/officeart/2005/8/layout/hList1"/>
    <dgm:cxn modelId="{2EAFA5E5-2075-6D41-9976-B646E75773EB}" type="presOf" srcId="{FB6BF0FE-A850-A140-ABF8-BC786283E46E}" destId="{48AFE425-0E40-2D4E-8E34-1EACE87E395E}" srcOrd="0" destOrd="4" presId="urn:microsoft.com/office/officeart/2005/8/layout/hList1"/>
    <dgm:cxn modelId="{F7671DE8-19C0-2B42-A826-A5908474E9EC}" srcId="{C26F148E-6942-DF45-80F8-6F1CC817E3C0}" destId="{C6140D0D-A197-304D-B740-F0633BCF08BD}" srcOrd="2" destOrd="0" parTransId="{3307733D-460C-684D-B200-1C52DF16AF76}" sibTransId="{6ED6470C-3AEA-584A-B98F-D8F52639FBB1}"/>
    <dgm:cxn modelId="{AB232FEE-A358-DC46-A9F8-98662168E6E4}" type="presOf" srcId="{FCDAC8D5-7FC0-1A46-851D-54DC4D0BAAA7}" destId="{19C09280-234A-674D-81DA-DF7AF3E34081}" srcOrd="0" destOrd="1" presId="urn:microsoft.com/office/officeart/2005/8/layout/hList1"/>
    <dgm:cxn modelId="{C15E93EE-03A8-314D-A545-9B828D268A6B}" srcId="{702C2BC5-D0B4-EA43-B9F9-0664723EAB05}" destId="{653047C6-7F15-3849-917B-D72AF979D051}" srcOrd="1" destOrd="0" parTransId="{F9CFF027-8FEA-6944-A42F-AA7B646BF10A}" sibTransId="{1A8F0BA1-5A26-0245-B6CD-20E98E4F7315}"/>
    <dgm:cxn modelId="{A74F8CF3-3450-8045-818C-469B914267DC}" type="presOf" srcId="{C6140D0D-A197-304D-B740-F0633BCF08BD}" destId="{67D8CF95-F50F-EE4D-B0DF-0E80ABFB886E}" srcOrd="0" destOrd="0" presId="urn:microsoft.com/office/officeart/2005/8/layout/hList1"/>
    <dgm:cxn modelId="{F666B5F5-5A26-5143-83EB-FCDA6E57C458}" srcId="{C26F148E-6942-DF45-80F8-6F1CC817E3C0}" destId="{702C2BC5-D0B4-EA43-B9F9-0664723EAB05}" srcOrd="1" destOrd="0" parTransId="{6CAAA741-AF83-8A44-BB94-1625D839B7B8}" sibTransId="{EF8A536D-15AD-1948-95FC-0A6EF5A751B0}"/>
    <dgm:cxn modelId="{DA248CF7-ABF7-C543-9639-D74E0A6CA55F}" type="presOf" srcId="{CE6471DC-5B06-5348-9DEF-F62A4727116D}" destId="{23FA3138-B6F7-414A-86DF-9EDFE3514CF5}" srcOrd="0" destOrd="1" presId="urn:microsoft.com/office/officeart/2005/8/layout/hList1"/>
    <dgm:cxn modelId="{4D85C1F7-3019-574B-B386-57908A38C2A0}" srcId="{702C2BC5-D0B4-EA43-B9F9-0664723EAB05}" destId="{548CE9EC-421B-CC4E-97DD-5F52BD0FD81D}" srcOrd="2" destOrd="0" parTransId="{53889935-B62B-FC41-A885-9166677905DC}" sibTransId="{2C8EAF1E-D3A6-774D-9950-71D6C372CCF7}"/>
    <dgm:cxn modelId="{EC38D0FA-5B59-0148-8E8C-EB97679D19BC}" type="presOf" srcId="{462B5E83-9F13-B844-AF24-B13811394971}" destId="{23FA3138-B6F7-414A-86DF-9EDFE3514CF5}" srcOrd="0" destOrd="5" presId="urn:microsoft.com/office/officeart/2005/8/layout/hList1"/>
    <dgm:cxn modelId="{289938A3-3AA9-8F43-8BF0-7BE9269E19D6}" type="presParOf" srcId="{168C2035-D318-6848-9163-B51C651192BD}" destId="{D0105E26-AD7F-9C46-B599-14D72FFB59DC}" srcOrd="0" destOrd="0" presId="urn:microsoft.com/office/officeart/2005/8/layout/hList1"/>
    <dgm:cxn modelId="{5075522A-FAAD-5841-9671-47B42FE78E4F}" type="presParOf" srcId="{D0105E26-AD7F-9C46-B599-14D72FFB59DC}" destId="{AE499016-C323-2143-8FEC-6328D69DB995}" srcOrd="0" destOrd="0" presId="urn:microsoft.com/office/officeart/2005/8/layout/hList1"/>
    <dgm:cxn modelId="{9664C5CB-D029-0B4C-9CF4-A6544F0834CD}" type="presParOf" srcId="{D0105E26-AD7F-9C46-B599-14D72FFB59DC}" destId="{23FA3138-B6F7-414A-86DF-9EDFE3514CF5}" srcOrd="1" destOrd="0" presId="urn:microsoft.com/office/officeart/2005/8/layout/hList1"/>
    <dgm:cxn modelId="{01B7F564-5C11-324A-9384-B95480A8CBFE}" type="presParOf" srcId="{168C2035-D318-6848-9163-B51C651192BD}" destId="{77F85054-422B-7345-8197-355D91FF2292}" srcOrd="1" destOrd="0" presId="urn:microsoft.com/office/officeart/2005/8/layout/hList1"/>
    <dgm:cxn modelId="{74120D5A-349F-9E45-9896-A27BB9070EF7}" type="presParOf" srcId="{168C2035-D318-6848-9163-B51C651192BD}" destId="{567BFB73-2B6B-C14F-99A9-DA2D58D1CF94}" srcOrd="2" destOrd="0" presId="urn:microsoft.com/office/officeart/2005/8/layout/hList1"/>
    <dgm:cxn modelId="{CD765DFF-1E70-F846-B557-276A1D9EDB56}" type="presParOf" srcId="{567BFB73-2B6B-C14F-99A9-DA2D58D1CF94}" destId="{86450B04-810D-C14D-9635-918589E67031}" srcOrd="0" destOrd="0" presId="urn:microsoft.com/office/officeart/2005/8/layout/hList1"/>
    <dgm:cxn modelId="{654A77C3-2D6E-3741-AC68-43FE01468654}" type="presParOf" srcId="{567BFB73-2B6B-C14F-99A9-DA2D58D1CF94}" destId="{48AFE425-0E40-2D4E-8E34-1EACE87E395E}" srcOrd="1" destOrd="0" presId="urn:microsoft.com/office/officeart/2005/8/layout/hList1"/>
    <dgm:cxn modelId="{E98FA2A2-14D5-B74F-98AE-91D53BF28425}" type="presParOf" srcId="{168C2035-D318-6848-9163-B51C651192BD}" destId="{2A586C0B-567F-C649-A75C-3D3F8D0C3B48}" srcOrd="3" destOrd="0" presId="urn:microsoft.com/office/officeart/2005/8/layout/hList1"/>
    <dgm:cxn modelId="{D490B686-D2AB-B149-9FB5-79402DE4018C}" type="presParOf" srcId="{168C2035-D318-6848-9163-B51C651192BD}" destId="{DCA738BE-55AD-9540-B5EB-C41DEE2904B0}" srcOrd="4" destOrd="0" presId="urn:microsoft.com/office/officeart/2005/8/layout/hList1"/>
    <dgm:cxn modelId="{FB804BF5-7E2F-B74E-8432-649743AFB771}" type="presParOf" srcId="{DCA738BE-55AD-9540-B5EB-C41DEE2904B0}" destId="{67D8CF95-F50F-EE4D-B0DF-0E80ABFB886E}" srcOrd="0" destOrd="0" presId="urn:microsoft.com/office/officeart/2005/8/layout/hList1"/>
    <dgm:cxn modelId="{E0E87D59-C051-D941-BB4A-65EE3CC2D15F}" type="presParOf" srcId="{DCA738BE-55AD-9540-B5EB-C41DEE2904B0}" destId="{19C09280-234A-674D-81DA-DF7AF3E34081}" srcOrd="1" destOrd="0" presId="urn:microsoft.com/office/officeart/2005/8/layout/hList1"/>
    <dgm:cxn modelId="{A91CEA44-787D-D345-A0E6-8014482A3086}" type="presParOf" srcId="{168C2035-D318-6848-9163-B51C651192BD}" destId="{4D14E823-22CD-C548-9A0F-93C1D6AFF3F6}" srcOrd="5" destOrd="0" presId="urn:microsoft.com/office/officeart/2005/8/layout/hList1"/>
    <dgm:cxn modelId="{E334BA08-5751-E042-A525-81E5CB342BCC}" type="presParOf" srcId="{168C2035-D318-6848-9163-B51C651192BD}" destId="{02EFB512-0018-0741-A78E-03022B6CD72F}" srcOrd="6" destOrd="0" presId="urn:microsoft.com/office/officeart/2005/8/layout/hList1"/>
    <dgm:cxn modelId="{6A6EB857-D144-E946-8171-4BBCE2B57EB3}" type="presParOf" srcId="{02EFB512-0018-0741-A78E-03022B6CD72F}" destId="{9915FCC0-F9BE-8A4C-BCB5-497F0262F6CD}" srcOrd="0" destOrd="0" presId="urn:microsoft.com/office/officeart/2005/8/layout/hList1"/>
    <dgm:cxn modelId="{756C9CB7-81EF-4148-9811-D6D0F5B4923A}" type="presParOf" srcId="{02EFB512-0018-0741-A78E-03022B6CD72F}" destId="{49AA3FC1-5791-D642-9B47-96B56E1EEA5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6D71B8-92BF-8442-93CA-B0A3916860DB}" type="doc">
      <dgm:prSet loTypeId="urn:microsoft.com/office/officeart/2008/layout/BendingPictureCaption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AEF553-2487-8343-958F-8C658F3BA4C4}">
      <dgm:prSet phldrT="[Text]"/>
      <dgm:spPr/>
      <dgm:t>
        <a:bodyPr/>
        <a:lstStyle/>
        <a:p>
          <a:r>
            <a:rPr lang="en-US" dirty="0"/>
            <a:t>Slavery </a:t>
          </a:r>
        </a:p>
        <a:p>
          <a:r>
            <a:rPr lang="en-US" dirty="0"/>
            <a:t>(1626 – </a:t>
          </a:r>
          <a:r>
            <a:rPr lang="en-US"/>
            <a:t>1827)</a:t>
          </a:r>
        </a:p>
      </dgm:t>
    </dgm:pt>
    <dgm:pt modelId="{1AAC5AF5-40D3-BF41-92F4-DA80B4179B25}" type="parTrans" cxnId="{07DB1198-171D-1B46-BCBB-5ACBE295F2A5}">
      <dgm:prSet/>
      <dgm:spPr/>
      <dgm:t>
        <a:bodyPr/>
        <a:lstStyle/>
        <a:p>
          <a:endParaRPr lang="en-US"/>
        </a:p>
      </dgm:t>
    </dgm:pt>
    <dgm:pt modelId="{4F1F5464-FF95-7D4B-B186-117C5F115404}" type="sibTrans" cxnId="{07DB1198-171D-1B46-BCBB-5ACBE295F2A5}">
      <dgm:prSet/>
      <dgm:spPr/>
      <dgm:t>
        <a:bodyPr/>
        <a:lstStyle/>
        <a:p>
          <a:endParaRPr lang="en-US"/>
        </a:p>
      </dgm:t>
    </dgm:pt>
    <dgm:pt modelId="{606082DE-D8AA-7449-A1B1-523C831591C8}">
      <dgm:prSet phldrT="[Text]"/>
      <dgm:spPr/>
      <dgm:t>
        <a:bodyPr/>
        <a:lstStyle/>
        <a:p>
          <a:r>
            <a:rPr lang="en-US" dirty="0"/>
            <a:t>Under the Color of Law</a:t>
          </a:r>
        </a:p>
        <a:p>
          <a:r>
            <a:rPr lang="en-US" dirty="0"/>
            <a:t>(1827 – 1937)</a:t>
          </a:r>
        </a:p>
      </dgm:t>
    </dgm:pt>
    <dgm:pt modelId="{2ED95EF2-F99E-B040-8D3D-536EB8FE76FD}" type="parTrans" cxnId="{96CE6642-5299-E742-B2BE-F3DEDDE30E7B}">
      <dgm:prSet/>
      <dgm:spPr/>
      <dgm:t>
        <a:bodyPr/>
        <a:lstStyle/>
        <a:p>
          <a:endParaRPr lang="en-US"/>
        </a:p>
      </dgm:t>
    </dgm:pt>
    <dgm:pt modelId="{A3D643D3-ED64-364A-B6C2-F694CFB86FB9}" type="sibTrans" cxnId="{96CE6642-5299-E742-B2BE-F3DEDDE30E7B}">
      <dgm:prSet/>
      <dgm:spPr/>
      <dgm:t>
        <a:bodyPr/>
        <a:lstStyle/>
        <a:p>
          <a:endParaRPr lang="en-US"/>
        </a:p>
      </dgm:t>
    </dgm:pt>
    <dgm:pt modelId="{7DB130E0-DF97-D34A-AC62-FD035C91FE07}">
      <dgm:prSet phldrT="[Text]"/>
      <dgm:spPr/>
      <dgm:t>
        <a:bodyPr/>
        <a:lstStyle/>
        <a:p>
          <a:r>
            <a:rPr lang="en-US" dirty="0"/>
            <a:t>The Civil Rights Fight</a:t>
          </a:r>
        </a:p>
        <a:p>
          <a:r>
            <a:rPr lang="en-US" dirty="0"/>
            <a:t>(1938 – 1964)</a:t>
          </a:r>
        </a:p>
      </dgm:t>
    </dgm:pt>
    <dgm:pt modelId="{7B54E8A2-D677-8348-98E4-6A2571952DCE}" type="parTrans" cxnId="{2BC525B1-5EA2-AE4D-A2F9-DFFD19D32CB3}">
      <dgm:prSet/>
      <dgm:spPr/>
      <dgm:t>
        <a:bodyPr/>
        <a:lstStyle/>
        <a:p>
          <a:endParaRPr lang="en-US"/>
        </a:p>
      </dgm:t>
    </dgm:pt>
    <dgm:pt modelId="{ED1C0275-09AE-A44F-93C9-E704939A7E68}" type="sibTrans" cxnId="{2BC525B1-5EA2-AE4D-A2F9-DFFD19D32CB3}">
      <dgm:prSet/>
      <dgm:spPr/>
      <dgm:t>
        <a:bodyPr/>
        <a:lstStyle/>
        <a:p>
          <a:endParaRPr lang="en-US"/>
        </a:p>
      </dgm:t>
    </dgm:pt>
    <dgm:pt modelId="{D4FEE536-4C78-744F-8429-8BB1EFBC32D3}">
      <dgm:prSet phldrT="[Text]"/>
      <dgm:spPr/>
      <dgm:t>
        <a:bodyPr/>
        <a:lstStyle/>
        <a:p>
          <a:r>
            <a:rPr lang="en-US" dirty="0"/>
            <a:t>Current Conditions</a:t>
          </a:r>
        </a:p>
        <a:p>
          <a:r>
            <a:rPr lang="en-US" dirty="0"/>
            <a:t>(1964 – present) </a:t>
          </a:r>
        </a:p>
      </dgm:t>
    </dgm:pt>
    <dgm:pt modelId="{D16F4B42-0AA6-BE40-8255-3A686A0B094D}" type="parTrans" cxnId="{596CC9D3-3429-C647-A282-7317CB489AF2}">
      <dgm:prSet/>
      <dgm:spPr/>
      <dgm:t>
        <a:bodyPr/>
        <a:lstStyle/>
        <a:p>
          <a:endParaRPr lang="en-US"/>
        </a:p>
      </dgm:t>
    </dgm:pt>
    <dgm:pt modelId="{F9484015-29B8-494A-8F5E-7AB85FF71700}" type="sibTrans" cxnId="{596CC9D3-3429-C647-A282-7317CB489AF2}">
      <dgm:prSet/>
      <dgm:spPr/>
      <dgm:t>
        <a:bodyPr/>
        <a:lstStyle/>
        <a:p>
          <a:endParaRPr lang="en-US"/>
        </a:p>
      </dgm:t>
    </dgm:pt>
    <dgm:pt modelId="{36C0ECF4-5875-2E47-AC1A-C62409096A04}" type="pres">
      <dgm:prSet presAssocID="{0E6D71B8-92BF-8442-93CA-B0A3916860DB}" presName="Name0" presStyleCnt="0">
        <dgm:presLayoutVars>
          <dgm:dir/>
          <dgm:resizeHandles val="exact"/>
        </dgm:presLayoutVars>
      </dgm:prSet>
      <dgm:spPr/>
    </dgm:pt>
    <dgm:pt modelId="{A880B925-24A0-B142-8891-EA6E22A8BB8A}" type="pres">
      <dgm:prSet presAssocID="{88AEF553-2487-8343-958F-8C658F3BA4C4}" presName="composite" presStyleCnt="0"/>
      <dgm:spPr/>
    </dgm:pt>
    <dgm:pt modelId="{9D0F7483-B1EC-6841-AB4F-81DD6689057A}" type="pres">
      <dgm:prSet presAssocID="{88AEF553-2487-8343-958F-8C658F3BA4C4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C3E0CA7D-7A4D-C04D-B271-A64DB2917502}" type="pres">
      <dgm:prSet presAssocID="{88AEF553-2487-8343-958F-8C658F3BA4C4}" presName="wedgeRectCallout1" presStyleLbl="node1" presStyleIdx="0" presStyleCnt="4">
        <dgm:presLayoutVars>
          <dgm:bulletEnabled val="1"/>
        </dgm:presLayoutVars>
      </dgm:prSet>
      <dgm:spPr/>
    </dgm:pt>
    <dgm:pt modelId="{F8384F6C-8713-8542-8B9B-9387981E130F}" type="pres">
      <dgm:prSet presAssocID="{4F1F5464-FF95-7D4B-B186-117C5F115404}" presName="sibTrans" presStyleCnt="0"/>
      <dgm:spPr/>
    </dgm:pt>
    <dgm:pt modelId="{C54174BE-1AA2-9E44-BC24-C920BFF8F7C3}" type="pres">
      <dgm:prSet presAssocID="{606082DE-D8AA-7449-A1B1-523C831591C8}" presName="composite" presStyleCnt="0"/>
      <dgm:spPr/>
    </dgm:pt>
    <dgm:pt modelId="{EBD807C8-038D-9A4B-B951-DFD8AF56D802}" type="pres">
      <dgm:prSet presAssocID="{606082DE-D8AA-7449-A1B1-523C831591C8}" presName="rect1" presStyleLbl="b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9A821D46-CD8C-8449-AE6E-17F80D4D3780}" type="pres">
      <dgm:prSet presAssocID="{606082DE-D8AA-7449-A1B1-523C831591C8}" presName="wedgeRectCallout1" presStyleLbl="node1" presStyleIdx="1" presStyleCnt="4">
        <dgm:presLayoutVars>
          <dgm:bulletEnabled val="1"/>
        </dgm:presLayoutVars>
      </dgm:prSet>
      <dgm:spPr/>
    </dgm:pt>
    <dgm:pt modelId="{DE050D46-55CF-E846-9A52-0B47844124C7}" type="pres">
      <dgm:prSet presAssocID="{A3D643D3-ED64-364A-B6C2-F694CFB86FB9}" presName="sibTrans" presStyleCnt="0"/>
      <dgm:spPr/>
    </dgm:pt>
    <dgm:pt modelId="{20235A6C-7695-8747-853F-B5EEF7AADB7F}" type="pres">
      <dgm:prSet presAssocID="{7DB130E0-DF97-D34A-AC62-FD035C91FE07}" presName="composite" presStyleCnt="0"/>
      <dgm:spPr/>
    </dgm:pt>
    <dgm:pt modelId="{99AC3FE7-EC66-E64F-884F-A8FA61891525}" type="pres">
      <dgm:prSet presAssocID="{7DB130E0-DF97-D34A-AC62-FD035C91FE07}" presName="rect1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BDFA5E7-4EBC-F44D-8080-26A5AFDB9310}" type="pres">
      <dgm:prSet presAssocID="{7DB130E0-DF97-D34A-AC62-FD035C91FE07}" presName="wedgeRectCallout1" presStyleLbl="node1" presStyleIdx="2" presStyleCnt="4">
        <dgm:presLayoutVars>
          <dgm:bulletEnabled val="1"/>
        </dgm:presLayoutVars>
      </dgm:prSet>
      <dgm:spPr/>
    </dgm:pt>
    <dgm:pt modelId="{45B6162C-EB09-1A4D-A656-9F717D17B873}" type="pres">
      <dgm:prSet presAssocID="{ED1C0275-09AE-A44F-93C9-E704939A7E68}" presName="sibTrans" presStyleCnt="0"/>
      <dgm:spPr/>
    </dgm:pt>
    <dgm:pt modelId="{FA42A2D6-9904-644B-96B4-9A78DE9B9C66}" type="pres">
      <dgm:prSet presAssocID="{D4FEE536-4C78-744F-8429-8BB1EFBC32D3}" presName="composite" presStyleCnt="0"/>
      <dgm:spPr/>
    </dgm:pt>
    <dgm:pt modelId="{A0EFE399-068E-B94E-A9B0-527B6DC1A681}" type="pres">
      <dgm:prSet presAssocID="{D4FEE536-4C78-744F-8429-8BB1EFBC32D3}" presName="rect1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9DE84099-B927-D54D-AA9A-5D5B0D5247D1}" type="pres">
      <dgm:prSet presAssocID="{D4FEE536-4C78-744F-8429-8BB1EFBC32D3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6EC29539-D90F-1E4A-8D30-8B34793C3A0A}" type="presOf" srcId="{7DB130E0-DF97-D34A-AC62-FD035C91FE07}" destId="{5BDFA5E7-4EBC-F44D-8080-26A5AFDB9310}" srcOrd="0" destOrd="0" presId="urn:microsoft.com/office/officeart/2008/layout/BendingPictureCaptionList"/>
    <dgm:cxn modelId="{96CE6642-5299-E742-B2BE-F3DEDDE30E7B}" srcId="{0E6D71B8-92BF-8442-93CA-B0A3916860DB}" destId="{606082DE-D8AA-7449-A1B1-523C831591C8}" srcOrd="1" destOrd="0" parTransId="{2ED95EF2-F99E-B040-8D3D-536EB8FE76FD}" sibTransId="{A3D643D3-ED64-364A-B6C2-F694CFB86FB9}"/>
    <dgm:cxn modelId="{80141047-205E-E446-8EA2-D3248F3581BA}" type="presOf" srcId="{0E6D71B8-92BF-8442-93CA-B0A3916860DB}" destId="{36C0ECF4-5875-2E47-AC1A-C62409096A04}" srcOrd="0" destOrd="0" presId="urn:microsoft.com/office/officeart/2008/layout/BendingPictureCaptionList"/>
    <dgm:cxn modelId="{07DB1198-171D-1B46-BCBB-5ACBE295F2A5}" srcId="{0E6D71B8-92BF-8442-93CA-B0A3916860DB}" destId="{88AEF553-2487-8343-958F-8C658F3BA4C4}" srcOrd="0" destOrd="0" parTransId="{1AAC5AF5-40D3-BF41-92F4-DA80B4179B25}" sibTransId="{4F1F5464-FF95-7D4B-B186-117C5F115404}"/>
    <dgm:cxn modelId="{6A586699-7003-BC47-984B-602D88831B53}" type="presOf" srcId="{D4FEE536-4C78-744F-8429-8BB1EFBC32D3}" destId="{9DE84099-B927-D54D-AA9A-5D5B0D5247D1}" srcOrd="0" destOrd="0" presId="urn:microsoft.com/office/officeart/2008/layout/BendingPictureCaptionList"/>
    <dgm:cxn modelId="{2BC525B1-5EA2-AE4D-A2F9-DFFD19D32CB3}" srcId="{0E6D71B8-92BF-8442-93CA-B0A3916860DB}" destId="{7DB130E0-DF97-D34A-AC62-FD035C91FE07}" srcOrd="2" destOrd="0" parTransId="{7B54E8A2-D677-8348-98E4-6A2571952DCE}" sibTransId="{ED1C0275-09AE-A44F-93C9-E704939A7E68}"/>
    <dgm:cxn modelId="{ACAE67C2-0318-1849-BB98-16211B036964}" type="presOf" srcId="{606082DE-D8AA-7449-A1B1-523C831591C8}" destId="{9A821D46-CD8C-8449-AE6E-17F80D4D3780}" srcOrd="0" destOrd="0" presId="urn:microsoft.com/office/officeart/2008/layout/BendingPictureCaptionList"/>
    <dgm:cxn modelId="{596CC9D3-3429-C647-A282-7317CB489AF2}" srcId="{0E6D71B8-92BF-8442-93CA-B0A3916860DB}" destId="{D4FEE536-4C78-744F-8429-8BB1EFBC32D3}" srcOrd="3" destOrd="0" parTransId="{D16F4B42-0AA6-BE40-8255-3A686A0B094D}" sibTransId="{F9484015-29B8-494A-8F5E-7AB85FF71700}"/>
    <dgm:cxn modelId="{CE84B9E9-94E8-CB45-922E-0A233E0A8D8D}" type="presOf" srcId="{88AEF553-2487-8343-958F-8C658F3BA4C4}" destId="{C3E0CA7D-7A4D-C04D-B271-A64DB2917502}" srcOrd="0" destOrd="0" presId="urn:microsoft.com/office/officeart/2008/layout/BendingPictureCaptionList"/>
    <dgm:cxn modelId="{16D152CD-BCFA-E04D-9458-55E9DC856AE2}" type="presParOf" srcId="{36C0ECF4-5875-2E47-AC1A-C62409096A04}" destId="{A880B925-24A0-B142-8891-EA6E22A8BB8A}" srcOrd="0" destOrd="0" presId="urn:microsoft.com/office/officeart/2008/layout/BendingPictureCaptionList"/>
    <dgm:cxn modelId="{01609EBD-CD47-A245-AF20-5621FFB4950A}" type="presParOf" srcId="{A880B925-24A0-B142-8891-EA6E22A8BB8A}" destId="{9D0F7483-B1EC-6841-AB4F-81DD6689057A}" srcOrd="0" destOrd="0" presId="urn:microsoft.com/office/officeart/2008/layout/BendingPictureCaptionList"/>
    <dgm:cxn modelId="{B5A4D0A0-686F-454D-80F9-E404C9E65F18}" type="presParOf" srcId="{A880B925-24A0-B142-8891-EA6E22A8BB8A}" destId="{C3E0CA7D-7A4D-C04D-B271-A64DB2917502}" srcOrd="1" destOrd="0" presId="urn:microsoft.com/office/officeart/2008/layout/BendingPictureCaptionList"/>
    <dgm:cxn modelId="{F5420CA4-45BB-494D-985F-ACCAACD8035B}" type="presParOf" srcId="{36C0ECF4-5875-2E47-AC1A-C62409096A04}" destId="{F8384F6C-8713-8542-8B9B-9387981E130F}" srcOrd="1" destOrd="0" presId="urn:microsoft.com/office/officeart/2008/layout/BendingPictureCaptionList"/>
    <dgm:cxn modelId="{77362A99-DC53-6445-8980-8B6B7226CE51}" type="presParOf" srcId="{36C0ECF4-5875-2E47-AC1A-C62409096A04}" destId="{C54174BE-1AA2-9E44-BC24-C920BFF8F7C3}" srcOrd="2" destOrd="0" presId="urn:microsoft.com/office/officeart/2008/layout/BendingPictureCaptionList"/>
    <dgm:cxn modelId="{A3422C9D-DA41-0748-8249-E33AA89DF5FC}" type="presParOf" srcId="{C54174BE-1AA2-9E44-BC24-C920BFF8F7C3}" destId="{EBD807C8-038D-9A4B-B951-DFD8AF56D802}" srcOrd="0" destOrd="0" presId="urn:microsoft.com/office/officeart/2008/layout/BendingPictureCaptionList"/>
    <dgm:cxn modelId="{28300CCB-9DDB-4B49-8EF4-42C99AF26A50}" type="presParOf" srcId="{C54174BE-1AA2-9E44-BC24-C920BFF8F7C3}" destId="{9A821D46-CD8C-8449-AE6E-17F80D4D3780}" srcOrd="1" destOrd="0" presId="urn:microsoft.com/office/officeart/2008/layout/BendingPictureCaptionList"/>
    <dgm:cxn modelId="{0D0FCA4D-9130-E848-A166-8683F563618E}" type="presParOf" srcId="{36C0ECF4-5875-2E47-AC1A-C62409096A04}" destId="{DE050D46-55CF-E846-9A52-0B47844124C7}" srcOrd="3" destOrd="0" presId="urn:microsoft.com/office/officeart/2008/layout/BendingPictureCaptionList"/>
    <dgm:cxn modelId="{64E59E02-1645-AB45-93EA-E968AD467F91}" type="presParOf" srcId="{36C0ECF4-5875-2E47-AC1A-C62409096A04}" destId="{20235A6C-7695-8747-853F-B5EEF7AADB7F}" srcOrd="4" destOrd="0" presId="urn:microsoft.com/office/officeart/2008/layout/BendingPictureCaptionList"/>
    <dgm:cxn modelId="{35A55668-8809-034D-82E7-C0BA428A14D0}" type="presParOf" srcId="{20235A6C-7695-8747-853F-B5EEF7AADB7F}" destId="{99AC3FE7-EC66-E64F-884F-A8FA61891525}" srcOrd="0" destOrd="0" presId="urn:microsoft.com/office/officeart/2008/layout/BendingPictureCaptionList"/>
    <dgm:cxn modelId="{C1B8A8DD-3549-E049-B7C1-F87B5B6507A4}" type="presParOf" srcId="{20235A6C-7695-8747-853F-B5EEF7AADB7F}" destId="{5BDFA5E7-4EBC-F44D-8080-26A5AFDB9310}" srcOrd="1" destOrd="0" presId="urn:microsoft.com/office/officeart/2008/layout/BendingPictureCaptionList"/>
    <dgm:cxn modelId="{94C25D35-D691-E146-B1DC-D494E3DBFBCF}" type="presParOf" srcId="{36C0ECF4-5875-2E47-AC1A-C62409096A04}" destId="{45B6162C-EB09-1A4D-A656-9F717D17B873}" srcOrd="5" destOrd="0" presId="urn:microsoft.com/office/officeart/2008/layout/BendingPictureCaptionList"/>
    <dgm:cxn modelId="{843085FD-20A6-874F-9ED3-C1D88EC0CDF3}" type="presParOf" srcId="{36C0ECF4-5875-2E47-AC1A-C62409096A04}" destId="{FA42A2D6-9904-644B-96B4-9A78DE9B9C66}" srcOrd="6" destOrd="0" presId="urn:microsoft.com/office/officeart/2008/layout/BendingPictureCaptionList"/>
    <dgm:cxn modelId="{7336A0E8-96BF-014C-8984-C8839F3BFDBD}" type="presParOf" srcId="{FA42A2D6-9904-644B-96B4-9A78DE9B9C66}" destId="{A0EFE399-068E-B94E-A9B0-527B6DC1A681}" srcOrd="0" destOrd="0" presId="urn:microsoft.com/office/officeart/2008/layout/BendingPictureCaptionList"/>
    <dgm:cxn modelId="{3A375B3C-4C25-9141-9C41-4AA6DFA1AF8F}" type="presParOf" srcId="{FA42A2D6-9904-644B-96B4-9A78DE9B9C66}" destId="{9DE84099-B927-D54D-AA9A-5D5B0D5247D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6AA817-ACC5-594E-B1CD-7379C3E8014F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CDD8ED-2D8B-7645-9ACB-7F66DA82D834}">
      <dgm:prSet phldrT="[Text]"/>
      <dgm:spPr/>
      <dgm:t>
        <a:bodyPr/>
        <a:lstStyle/>
        <a:p>
          <a:r>
            <a:rPr lang="en-US" dirty="0"/>
            <a:t>Measure the Problem</a:t>
          </a:r>
        </a:p>
      </dgm:t>
    </dgm:pt>
    <dgm:pt modelId="{D9E58BDB-25B7-F04A-821B-585C92ED7D53}" type="parTrans" cxnId="{ED410B0F-C280-B046-801F-3E67AFC3F410}">
      <dgm:prSet/>
      <dgm:spPr/>
      <dgm:t>
        <a:bodyPr/>
        <a:lstStyle/>
        <a:p>
          <a:endParaRPr lang="en-US"/>
        </a:p>
      </dgm:t>
    </dgm:pt>
    <dgm:pt modelId="{E89E065B-8DF5-A54E-924B-EFFF9EDC1AF1}" type="sibTrans" cxnId="{ED410B0F-C280-B046-801F-3E67AFC3F410}">
      <dgm:prSet/>
      <dgm:spPr/>
      <dgm:t>
        <a:bodyPr/>
        <a:lstStyle/>
        <a:p>
          <a:endParaRPr lang="en-US"/>
        </a:p>
      </dgm:t>
    </dgm:pt>
    <dgm:pt modelId="{071A9299-7338-1A41-9D31-A54E553AA944}">
      <dgm:prSet phldrT="[Text]"/>
      <dgm:spPr/>
      <dgm:t>
        <a:bodyPr/>
        <a:lstStyle/>
        <a:p>
          <a:r>
            <a:rPr lang="en-US" dirty="0"/>
            <a:t>Gather data</a:t>
          </a:r>
        </a:p>
      </dgm:t>
    </dgm:pt>
    <dgm:pt modelId="{7AE0332F-356D-564E-AA03-CE8562D7E91C}" type="parTrans" cxnId="{1C576760-6470-4D4F-A40A-5387795E2BCA}">
      <dgm:prSet/>
      <dgm:spPr/>
      <dgm:t>
        <a:bodyPr/>
        <a:lstStyle/>
        <a:p>
          <a:endParaRPr lang="en-US"/>
        </a:p>
      </dgm:t>
    </dgm:pt>
    <dgm:pt modelId="{00141A1D-8450-6144-AD85-811BFE803824}" type="sibTrans" cxnId="{1C576760-6470-4D4F-A40A-5387795E2BCA}">
      <dgm:prSet/>
      <dgm:spPr/>
      <dgm:t>
        <a:bodyPr/>
        <a:lstStyle/>
        <a:p>
          <a:endParaRPr lang="en-US"/>
        </a:p>
      </dgm:t>
    </dgm:pt>
    <dgm:pt modelId="{6063FEE6-8C79-4941-8E4D-DD394A8C6C50}">
      <dgm:prSet phldrT="[Text]"/>
      <dgm:spPr/>
      <dgm:t>
        <a:bodyPr/>
        <a:lstStyle/>
        <a:p>
          <a:r>
            <a:rPr lang="en-US" dirty="0"/>
            <a:t>Measure impact of bias in Health, Education, Criminal Justice</a:t>
          </a:r>
        </a:p>
      </dgm:t>
    </dgm:pt>
    <dgm:pt modelId="{DD8FB466-EF96-B841-9D70-E085209F2756}" type="parTrans" cxnId="{5E443CCD-A938-9246-8810-2CA960DD7FD8}">
      <dgm:prSet/>
      <dgm:spPr/>
      <dgm:t>
        <a:bodyPr/>
        <a:lstStyle/>
        <a:p>
          <a:endParaRPr lang="en-US"/>
        </a:p>
      </dgm:t>
    </dgm:pt>
    <dgm:pt modelId="{B548528B-96A8-8C48-AE73-FAF72754FA25}" type="sibTrans" cxnId="{5E443CCD-A938-9246-8810-2CA960DD7FD8}">
      <dgm:prSet/>
      <dgm:spPr/>
      <dgm:t>
        <a:bodyPr/>
        <a:lstStyle/>
        <a:p>
          <a:endParaRPr lang="en-US"/>
        </a:p>
      </dgm:t>
    </dgm:pt>
    <dgm:pt modelId="{86506E02-782C-F742-A0A1-4EA3035731C3}">
      <dgm:prSet phldrT="[Text]"/>
      <dgm:spPr/>
      <dgm:t>
        <a:bodyPr/>
        <a:lstStyle/>
        <a:p>
          <a:r>
            <a:rPr lang="en-US" dirty="0"/>
            <a:t>Training Professionals</a:t>
          </a:r>
        </a:p>
      </dgm:t>
    </dgm:pt>
    <dgm:pt modelId="{B15B069C-24AD-A84D-8CC5-117BC0F98807}" type="parTrans" cxnId="{32A48372-4256-8A41-AC2D-9ECC11ADF723}">
      <dgm:prSet/>
      <dgm:spPr/>
      <dgm:t>
        <a:bodyPr/>
        <a:lstStyle/>
        <a:p>
          <a:endParaRPr lang="en-US"/>
        </a:p>
      </dgm:t>
    </dgm:pt>
    <dgm:pt modelId="{5880008C-DB00-164C-8002-F6027549A7B5}" type="sibTrans" cxnId="{32A48372-4256-8A41-AC2D-9ECC11ADF723}">
      <dgm:prSet/>
      <dgm:spPr/>
      <dgm:t>
        <a:bodyPr/>
        <a:lstStyle/>
        <a:p>
          <a:endParaRPr lang="en-US"/>
        </a:p>
      </dgm:t>
    </dgm:pt>
    <dgm:pt modelId="{3E19291E-451C-394D-8EC6-C57D5CBADDAE}">
      <dgm:prSet phldrT="[Text]"/>
      <dgm:spPr/>
      <dgm:t>
        <a:bodyPr/>
        <a:lstStyle/>
        <a:p>
          <a:r>
            <a:rPr lang="en-US" dirty="0"/>
            <a:t>Implicit Bias Training</a:t>
          </a:r>
        </a:p>
      </dgm:t>
    </dgm:pt>
    <dgm:pt modelId="{BA2590F8-5101-7544-A820-CDB2C28DCC1F}" type="parTrans" cxnId="{4CB46A82-4097-254C-B361-CDA5D40B25B2}">
      <dgm:prSet/>
      <dgm:spPr/>
      <dgm:t>
        <a:bodyPr/>
        <a:lstStyle/>
        <a:p>
          <a:endParaRPr lang="en-US"/>
        </a:p>
      </dgm:t>
    </dgm:pt>
    <dgm:pt modelId="{189806C3-8BF1-4340-A52F-5D6A8F5A43D4}" type="sibTrans" cxnId="{4CB46A82-4097-254C-B361-CDA5D40B25B2}">
      <dgm:prSet/>
      <dgm:spPr/>
      <dgm:t>
        <a:bodyPr/>
        <a:lstStyle/>
        <a:p>
          <a:endParaRPr lang="en-US"/>
        </a:p>
      </dgm:t>
    </dgm:pt>
    <dgm:pt modelId="{0181AF12-AB21-BB47-8CDC-B8A2360D244B}">
      <dgm:prSet phldrT="[Text]"/>
      <dgm:spPr/>
      <dgm:t>
        <a:bodyPr/>
        <a:lstStyle/>
        <a:p>
          <a:r>
            <a:rPr lang="en-US" dirty="0"/>
            <a:t>Raise Awareness and Prevent Bias in Health, Education, Housing</a:t>
          </a:r>
        </a:p>
      </dgm:t>
    </dgm:pt>
    <dgm:pt modelId="{415FEA8A-4A4E-9E4C-9D6A-2323F35789B2}" type="parTrans" cxnId="{A2797B54-A415-F04D-A0D3-B972D905DEA5}">
      <dgm:prSet/>
      <dgm:spPr/>
      <dgm:t>
        <a:bodyPr/>
        <a:lstStyle/>
        <a:p>
          <a:endParaRPr lang="en-US"/>
        </a:p>
      </dgm:t>
    </dgm:pt>
    <dgm:pt modelId="{E0E7DFE4-E76A-6542-8D58-B6BB8B73F498}" type="sibTrans" cxnId="{A2797B54-A415-F04D-A0D3-B972D905DEA5}">
      <dgm:prSet/>
      <dgm:spPr/>
      <dgm:t>
        <a:bodyPr/>
        <a:lstStyle/>
        <a:p>
          <a:endParaRPr lang="en-US"/>
        </a:p>
      </dgm:t>
    </dgm:pt>
    <dgm:pt modelId="{48EC7C4F-0B41-5E4F-8843-139FD61DBE91}">
      <dgm:prSet phldrT="[Text]"/>
      <dgm:spPr/>
      <dgm:t>
        <a:bodyPr/>
        <a:lstStyle/>
        <a:p>
          <a:r>
            <a:rPr lang="en-US" dirty="0"/>
            <a:t>Gather further facts and discuss remedies</a:t>
          </a:r>
        </a:p>
      </dgm:t>
    </dgm:pt>
    <dgm:pt modelId="{88AB3CD5-DA9E-E645-AA45-886F5689FCDF}" type="parTrans" cxnId="{07BD6DF6-852A-7140-A826-979592CE2BAF}">
      <dgm:prSet/>
      <dgm:spPr/>
      <dgm:t>
        <a:bodyPr/>
        <a:lstStyle/>
        <a:p>
          <a:endParaRPr lang="en-US"/>
        </a:p>
      </dgm:t>
    </dgm:pt>
    <dgm:pt modelId="{C3D2B78C-A85C-7345-8383-B882EAFD899E}" type="sibTrans" cxnId="{07BD6DF6-852A-7140-A826-979592CE2BAF}">
      <dgm:prSet/>
      <dgm:spPr/>
      <dgm:t>
        <a:bodyPr/>
        <a:lstStyle/>
        <a:p>
          <a:endParaRPr lang="en-US"/>
        </a:p>
      </dgm:t>
    </dgm:pt>
    <dgm:pt modelId="{6D369DC3-BC8D-9544-BEEE-146F35438E99}">
      <dgm:prSet phldrT="[Text]"/>
      <dgm:spPr/>
      <dgm:t>
        <a:bodyPr/>
        <a:lstStyle/>
        <a:p>
          <a:r>
            <a:rPr lang="en-US" dirty="0"/>
            <a:t>Create Commissions</a:t>
          </a:r>
        </a:p>
      </dgm:t>
    </dgm:pt>
    <dgm:pt modelId="{1C2A65C8-BB9C-9149-92C1-472E9E87203E}" type="parTrans" cxnId="{A4A69855-6D7F-C24F-B0DB-571675352185}">
      <dgm:prSet/>
      <dgm:spPr/>
      <dgm:t>
        <a:bodyPr/>
        <a:lstStyle/>
        <a:p>
          <a:endParaRPr lang="en-US"/>
        </a:p>
      </dgm:t>
    </dgm:pt>
    <dgm:pt modelId="{E640FB7E-932D-0747-8785-8DA9747D5276}" type="sibTrans" cxnId="{A4A69855-6D7F-C24F-B0DB-571675352185}">
      <dgm:prSet/>
      <dgm:spPr/>
      <dgm:t>
        <a:bodyPr/>
        <a:lstStyle/>
        <a:p>
          <a:endParaRPr lang="en-US"/>
        </a:p>
      </dgm:t>
    </dgm:pt>
    <dgm:pt modelId="{D5369886-2F61-4840-9A04-E337C679AFEF}">
      <dgm:prSet phldrT="[Text]"/>
      <dgm:spPr/>
      <dgm:t>
        <a:bodyPr/>
        <a:lstStyle/>
        <a:p>
          <a:r>
            <a:rPr lang="en-US" dirty="0"/>
            <a:t>Wealth Gap – causes behind it and remedies to address</a:t>
          </a:r>
        </a:p>
      </dgm:t>
    </dgm:pt>
    <dgm:pt modelId="{D095E113-BFF2-754F-98E6-2AA21970951A}" type="parTrans" cxnId="{177438C3-06DD-0C44-9F6A-3DE22F2131AD}">
      <dgm:prSet/>
      <dgm:spPr/>
      <dgm:t>
        <a:bodyPr/>
        <a:lstStyle/>
        <a:p>
          <a:endParaRPr lang="en-US"/>
        </a:p>
      </dgm:t>
    </dgm:pt>
    <dgm:pt modelId="{A9891E56-06FB-7F4C-B058-95A3DCA36DDE}" type="sibTrans" cxnId="{177438C3-06DD-0C44-9F6A-3DE22F2131AD}">
      <dgm:prSet/>
      <dgm:spPr/>
      <dgm:t>
        <a:bodyPr/>
        <a:lstStyle/>
        <a:p>
          <a:endParaRPr lang="en-US"/>
        </a:p>
      </dgm:t>
    </dgm:pt>
    <dgm:pt modelId="{73E8C9E5-E2ED-A945-BF03-691D45867031}">
      <dgm:prSet phldrT="[Text]"/>
      <dgm:spPr/>
      <dgm:t>
        <a:bodyPr/>
        <a:lstStyle/>
        <a:p>
          <a:r>
            <a:rPr lang="en-US" dirty="0"/>
            <a:t>New/Modify laws and rules</a:t>
          </a:r>
        </a:p>
      </dgm:t>
    </dgm:pt>
    <dgm:pt modelId="{6CCC82C6-066B-B54C-8C16-5B757EB30730}" type="parTrans" cxnId="{187FBD78-4341-7B4A-8DB6-DE22C0AA05CE}">
      <dgm:prSet/>
      <dgm:spPr/>
      <dgm:t>
        <a:bodyPr/>
        <a:lstStyle/>
        <a:p>
          <a:endParaRPr lang="en-US"/>
        </a:p>
      </dgm:t>
    </dgm:pt>
    <dgm:pt modelId="{5584CBCE-AE81-5040-B0E5-F8A7A5678C4B}" type="sibTrans" cxnId="{187FBD78-4341-7B4A-8DB6-DE22C0AA05CE}">
      <dgm:prSet/>
      <dgm:spPr/>
      <dgm:t>
        <a:bodyPr/>
        <a:lstStyle/>
        <a:p>
          <a:endParaRPr lang="en-US"/>
        </a:p>
      </dgm:t>
    </dgm:pt>
    <dgm:pt modelId="{E30E376B-25BB-D045-B922-9571DBB6F96E}">
      <dgm:prSet phldrT="[Text]"/>
      <dgm:spPr/>
      <dgm:t>
        <a:bodyPr/>
        <a:lstStyle/>
        <a:p>
          <a:r>
            <a:rPr lang="en-US" dirty="0"/>
            <a:t>Increased accountability in following regulations</a:t>
          </a:r>
        </a:p>
      </dgm:t>
    </dgm:pt>
    <dgm:pt modelId="{74E3E662-A02C-7D4A-9723-EB3A9F7208EA}" type="parTrans" cxnId="{5692EBA0-8655-FC4F-B213-FC2CD836EC88}">
      <dgm:prSet/>
      <dgm:spPr/>
      <dgm:t>
        <a:bodyPr/>
        <a:lstStyle/>
        <a:p>
          <a:endParaRPr lang="en-US"/>
        </a:p>
      </dgm:t>
    </dgm:pt>
    <dgm:pt modelId="{0169797D-1675-8441-9826-A460F95C039E}" type="sibTrans" cxnId="{5692EBA0-8655-FC4F-B213-FC2CD836EC88}">
      <dgm:prSet/>
      <dgm:spPr/>
      <dgm:t>
        <a:bodyPr/>
        <a:lstStyle/>
        <a:p>
          <a:endParaRPr lang="en-US"/>
        </a:p>
      </dgm:t>
    </dgm:pt>
    <dgm:pt modelId="{74026EB3-DB69-4346-8634-E08A0F4C54EB}">
      <dgm:prSet phldrT="[Text]"/>
      <dgm:spPr/>
      <dgm:t>
        <a:bodyPr/>
        <a:lstStyle/>
        <a:p>
          <a:r>
            <a:rPr lang="en-US" dirty="0"/>
            <a:t>Equitable Education Funding – data to ensure obligation is met</a:t>
          </a:r>
        </a:p>
      </dgm:t>
    </dgm:pt>
    <dgm:pt modelId="{A23EBB14-8876-2D41-B061-2727AEFFBC8A}" type="parTrans" cxnId="{B71605CC-B567-1B4A-9250-C0253ED584B0}">
      <dgm:prSet/>
      <dgm:spPr/>
      <dgm:t>
        <a:bodyPr/>
        <a:lstStyle/>
        <a:p>
          <a:endParaRPr lang="en-US"/>
        </a:p>
      </dgm:t>
    </dgm:pt>
    <dgm:pt modelId="{0C7BEF6B-44A5-494C-A40B-FE0350A0B4DF}" type="sibTrans" cxnId="{B71605CC-B567-1B4A-9250-C0253ED584B0}">
      <dgm:prSet/>
      <dgm:spPr/>
      <dgm:t>
        <a:bodyPr/>
        <a:lstStyle/>
        <a:p>
          <a:endParaRPr lang="en-US"/>
        </a:p>
      </dgm:t>
    </dgm:pt>
    <dgm:pt modelId="{CA1C1D7A-52EB-C447-91D2-77D725AD8CB6}">
      <dgm:prSet phldrT="[Text]"/>
      <dgm:spPr/>
      <dgm:t>
        <a:bodyPr/>
        <a:lstStyle/>
        <a:p>
          <a:r>
            <a:rPr lang="en-US" dirty="0"/>
            <a:t>New procedures for juries</a:t>
          </a:r>
        </a:p>
      </dgm:t>
    </dgm:pt>
    <dgm:pt modelId="{6151D99D-76A1-6942-9D88-84CB4B0CEE6A}" type="parTrans" cxnId="{30338653-CBEA-1440-BFAA-1D7D666D7CA3}">
      <dgm:prSet/>
      <dgm:spPr/>
      <dgm:t>
        <a:bodyPr/>
        <a:lstStyle/>
        <a:p>
          <a:endParaRPr lang="en-US"/>
        </a:p>
      </dgm:t>
    </dgm:pt>
    <dgm:pt modelId="{BF83629E-9CE8-624A-ADCA-D9F2A050112F}" type="sibTrans" cxnId="{30338653-CBEA-1440-BFAA-1D7D666D7CA3}">
      <dgm:prSet/>
      <dgm:spPr/>
      <dgm:t>
        <a:bodyPr/>
        <a:lstStyle/>
        <a:p>
          <a:endParaRPr lang="en-US"/>
        </a:p>
      </dgm:t>
    </dgm:pt>
    <dgm:pt modelId="{BD25D482-D425-FD4B-8F3D-EC7F2C2653F0}">
      <dgm:prSet phldrT="[Text]"/>
      <dgm:spPr/>
      <dgm:t>
        <a:bodyPr/>
        <a:lstStyle/>
        <a:p>
          <a:r>
            <a:rPr lang="en-US" dirty="0"/>
            <a:t>Childcare</a:t>
          </a:r>
        </a:p>
      </dgm:t>
    </dgm:pt>
    <dgm:pt modelId="{595C70A8-4849-584A-9413-1B3C459738D6}" type="parTrans" cxnId="{55ED97C2-C75A-1844-9B3B-ACC1CD4A6729}">
      <dgm:prSet/>
      <dgm:spPr/>
      <dgm:t>
        <a:bodyPr/>
        <a:lstStyle/>
        <a:p>
          <a:endParaRPr lang="en-US"/>
        </a:p>
      </dgm:t>
    </dgm:pt>
    <dgm:pt modelId="{5B746CE7-893D-7741-8CD0-811C69DFB5B4}" type="sibTrans" cxnId="{55ED97C2-C75A-1844-9B3B-ACC1CD4A6729}">
      <dgm:prSet/>
      <dgm:spPr/>
      <dgm:t>
        <a:bodyPr/>
        <a:lstStyle/>
        <a:p>
          <a:endParaRPr lang="en-US"/>
        </a:p>
      </dgm:t>
    </dgm:pt>
    <dgm:pt modelId="{5F92CBB6-3695-8F48-B5F9-04AA68E2AE6D}">
      <dgm:prSet phldrT="[Text]"/>
      <dgm:spPr/>
      <dgm:t>
        <a:bodyPr/>
        <a:lstStyle/>
        <a:p>
          <a:r>
            <a:rPr lang="en-US" dirty="0"/>
            <a:t>Minimize disproportionate discipline in schools</a:t>
          </a:r>
        </a:p>
      </dgm:t>
    </dgm:pt>
    <dgm:pt modelId="{D8AC677D-EFE2-6142-ACDD-1EB13ED60567}" type="parTrans" cxnId="{BA64A28F-F40F-0A41-993D-ED1098BE064E}">
      <dgm:prSet/>
      <dgm:spPr/>
      <dgm:t>
        <a:bodyPr/>
        <a:lstStyle/>
        <a:p>
          <a:endParaRPr lang="en-US"/>
        </a:p>
      </dgm:t>
    </dgm:pt>
    <dgm:pt modelId="{E483547B-1BD5-1149-878F-4E570A302FD5}" type="sibTrans" cxnId="{BA64A28F-F40F-0A41-993D-ED1098BE064E}">
      <dgm:prSet/>
      <dgm:spPr/>
      <dgm:t>
        <a:bodyPr/>
        <a:lstStyle/>
        <a:p>
          <a:endParaRPr lang="en-US"/>
        </a:p>
      </dgm:t>
    </dgm:pt>
    <dgm:pt modelId="{1B93D2A5-F03C-204C-8BFF-7EE58D2D2416}">
      <dgm:prSet phldrT="[Text]"/>
      <dgm:spPr/>
      <dgm:t>
        <a:bodyPr/>
        <a:lstStyle/>
        <a:p>
          <a:r>
            <a:rPr lang="en-US" dirty="0"/>
            <a:t>Funding Recommendations</a:t>
          </a:r>
        </a:p>
      </dgm:t>
    </dgm:pt>
    <dgm:pt modelId="{60891A15-D3E0-A246-B882-82CE31FF773F}" type="parTrans" cxnId="{C322FBB1-01C5-2847-8802-FC34C5E34E45}">
      <dgm:prSet/>
      <dgm:spPr/>
      <dgm:t>
        <a:bodyPr/>
        <a:lstStyle/>
        <a:p>
          <a:endParaRPr lang="en-US"/>
        </a:p>
      </dgm:t>
    </dgm:pt>
    <dgm:pt modelId="{A6F62EC3-71CD-C040-B40E-E16761D851C1}" type="sibTrans" cxnId="{C322FBB1-01C5-2847-8802-FC34C5E34E45}">
      <dgm:prSet/>
      <dgm:spPr/>
      <dgm:t>
        <a:bodyPr/>
        <a:lstStyle/>
        <a:p>
          <a:endParaRPr lang="en-US"/>
        </a:p>
      </dgm:t>
    </dgm:pt>
    <dgm:pt modelId="{CE44983D-D8B0-0D4F-97DD-6B1C62EE4FCE}">
      <dgm:prSet phldrT="[Text]"/>
      <dgm:spPr/>
      <dgm:t>
        <a:bodyPr/>
        <a:lstStyle/>
        <a:p>
          <a:r>
            <a:rPr lang="en-US" dirty="0"/>
            <a:t>Access to capital for MWBEs</a:t>
          </a:r>
        </a:p>
      </dgm:t>
    </dgm:pt>
    <dgm:pt modelId="{F9E0D549-5D01-4848-BBD8-D875A6BAD98D}" type="parTrans" cxnId="{91FB660D-D79C-5B49-8956-CF3A296A78E7}">
      <dgm:prSet/>
      <dgm:spPr/>
      <dgm:t>
        <a:bodyPr/>
        <a:lstStyle/>
        <a:p>
          <a:endParaRPr lang="en-US"/>
        </a:p>
      </dgm:t>
    </dgm:pt>
    <dgm:pt modelId="{1844CD9E-1861-2B47-AEA5-55E1A4531720}" type="sibTrans" cxnId="{91FB660D-D79C-5B49-8956-CF3A296A78E7}">
      <dgm:prSet/>
      <dgm:spPr/>
      <dgm:t>
        <a:bodyPr/>
        <a:lstStyle/>
        <a:p>
          <a:endParaRPr lang="en-US"/>
        </a:p>
      </dgm:t>
    </dgm:pt>
    <dgm:pt modelId="{5F318663-2832-0944-8FEA-4EA36DEF585B}">
      <dgm:prSet phldrT="[Text]"/>
      <dgm:spPr/>
      <dgm:t>
        <a:bodyPr/>
        <a:lstStyle/>
        <a:p>
          <a:r>
            <a:rPr lang="en-US" dirty="0"/>
            <a:t>Landlord accountability for eliminating lead in water</a:t>
          </a:r>
        </a:p>
      </dgm:t>
    </dgm:pt>
    <dgm:pt modelId="{C457F749-2C30-C741-8447-62C82D83CBBD}" type="parTrans" cxnId="{EC8008B0-07F5-784E-A450-D4B871F590DF}">
      <dgm:prSet/>
      <dgm:spPr/>
      <dgm:t>
        <a:bodyPr/>
        <a:lstStyle/>
        <a:p>
          <a:endParaRPr lang="en-US"/>
        </a:p>
      </dgm:t>
    </dgm:pt>
    <dgm:pt modelId="{1D071F8C-D7F7-B844-9663-E6BE37F2CD86}" type="sibTrans" cxnId="{EC8008B0-07F5-784E-A450-D4B871F590DF}">
      <dgm:prSet/>
      <dgm:spPr/>
      <dgm:t>
        <a:bodyPr/>
        <a:lstStyle/>
        <a:p>
          <a:endParaRPr lang="en-US"/>
        </a:p>
      </dgm:t>
    </dgm:pt>
    <dgm:pt modelId="{D9289D84-65CD-4943-951C-3D7EDDD03655}">
      <dgm:prSet phldrT="[Text]"/>
      <dgm:spPr/>
      <dgm:t>
        <a:bodyPr/>
        <a:lstStyle/>
        <a:p>
          <a:r>
            <a:rPr lang="en-US" dirty="0"/>
            <a:t>Government agencies audited to ensure following environmental regs</a:t>
          </a:r>
        </a:p>
      </dgm:t>
    </dgm:pt>
    <dgm:pt modelId="{4CBFE7F2-A8D0-4044-9FBA-7E161F58192E}" type="parTrans" cxnId="{BF627811-48AF-5142-98D9-3E760CB042A5}">
      <dgm:prSet/>
      <dgm:spPr/>
      <dgm:t>
        <a:bodyPr/>
        <a:lstStyle/>
        <a:p>
          <a:endParaRPr lang="en-US"/>
        </a:p>
      </dgm:t>
    </dgm:pt>
    <dgm:pt modelId="{80A68819-4F73-7F43-8B1C-215ED5A97E28}" type="sibTrans" cxnId="{BF627811-48AF-5142-98D9-3E760CB042A5}">
      <dgm:prSet/>
      <dgm:spPr/>
      <dgm:t>
        <a:bodyPr/>
        <a:lstStyle/>
        <a:p>
          <a:endParaRPr lang="en-US"/>
        </a:p>
      </dgm:t>
    </dgm:pt>
    <dgm:pt modelId="{3A6E9B37-2690-1F45-B66E-36B057F5F9DF}" type="pres">
      <dgm:prSet presAssocID="{DB6AA817-ACC5-594E-B1CD-7379C3E8014F}" presName="Name0" presStyleCnt="0">
        <dgm:presLayoutVars>
          <dgm:dir/>
          <dgm:animLvl val="lvl"/>
          <dgm:resizeHandles val="exact"/>
        </dgm:presLayoutVars>
      </dgm:prSet>
      <dgm:spPr/>
    </dgm:pt>
    <dgm:pt modelId="{A2871001-9EA3-0440-AE29-2E44CED2F4DF}" type="pres">
      <dgm:prSet presAssocID="{48CDD8ED-2D8B-7645-9ACB-7F66DA82D834}" presName="composite" presStyleCnt="0"/>
      <dgm:spPr/>
    </dgm:pt>
    <dgm:pt modelId="{0D900E11-3D14-5E48-8EF7-5CADA4AC17B9}" type="pres">
      <dgm:prSet presAssocID="{48CDD8ED-2D8B-7645-9ACB-7F66DA82D834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971C1B2E-63E2-3F44-9F48-A6BC1961DCF0}" type="pres">
      <dgm:prSet presAssocID="{48CDD8ED-2D8B-7645-9ACB-7F66DA82D834}" presName="desTx" presStyleLbl="alignAccFollowNode1" presStyleIdx="0" presStyleCnt="6">
        <dgm:presLayoutVars>
          <dgm:bulletEnabled val="1"/>
        </dgm:presLayoutVars>
      </dgm:prSet>
      <dgm:spPr/>
    </dgm:pt>
    <dgm:pt modelId="{251A5293-FC0D-FE40-9C5D-48B0CA0E9243}" type="pres">
      <dgm:prSet presAssocID="{E89E065B-8DF5-A54E-924B-EFFF9EDC1AF1}" presName="space" presStyleCnt="0"/>
      <dgm:spPr/>
    </dgm:pt>
    <dgm:pt modelId="{325A1082-EE4B-BF41-84F4-2FDFA7777298}" type="pres">
      <dgm:prSet presAssocID="{86506E02-782C-F742-A0A1-4EA3035731C3}" presName="composite" presStyleCnt="0"/>
      <dgm:spPr/>
    </dgm:pt>
    <dgm:pt modelId="{20546B7C-6493-F640-8930-C69B833D4EFF}" type="pres">
      <dgm:prSet presAssocID="{86506E02-782C-F742-A0A1-4EA3035731C3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CB25ACA5-729B-6C45-99E6-0DB5BF860B69}" type="pres">
      <dgm:prSet presAssocID="{86506E02-782C-F742-A0A1-4EA3035731C3}" presName="desTx" presStyleLbl="alignAccFollowNode1" presStyleIdx="1" presStyleCnt="6">
        <dgm:presLayoutVars>
          <dgm:bulletEnabled val="1"/>
        </dgm:presLayoutVars>
      </dgm:prSet>
      <dgm:spPr/>
    </dgm:pt>
    <dgm:pt modelId="{0D9F8BEB-A3B9-554F-8486-D1AD611490FE}" type="pres">
      <dgm:prSet presAssocID="{5880008C-DB00-164C-8002-F6027549A7B5}" presName="space" presStyleCnt="0"/>
      <dgm:spPr/>
    </dgm:pt>
    <dgm:pt modelId="{4B254889-9ED3-FB4E-AA13-CF2FEE3AA4C8}" type="pres">
      <dgm:prSet presAssocID="{48EC7C4F-0B41-5E4F-8843-139FD61DBE91}" presName="composite" presStyleCnt="0"/>
      <dgm:spPr/>
    </dgm:pt>
    <dgm:pt modelId="{77498F14-E28A-504E-91AB-DFEA63F03860}" type="pres">
      <dgm:prSet presAssocID="{48EC7C4F-0B41-5E4F-8843-139FD61DBE91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EF6C60CF-6D57-134F-9096-178AC7C3E41A}" type="pres">
      <dgm:prSet presAssocID="{48EC7C4F-0B41-5E4F-8843-139FD61DBE91}" presName="desTx" presStyleLbl="alignAccFollowNode1" presStyleIdx="2" presStyleCnt="6">
        <dgm:presLayoutVars>
          <dgm:bulletEnabled val="1"/>
        </dgm:presLayoutVars>
      </dgm:prSet>
      <dgm:spPr/>
    </dgm:pt>
    <dgm:pt modelId="{05ED53BC-1BA3-C74D-BD51-17B8776996C2}" type="pres">
      <dgm:prSet presAssocID="{C3D2B78C-A85C-7345-8383-B882EAFD899E}" presName="space" presStyleCnt="0"/>
      <dgm:spPr/>
    </dgm:pt>
    <dgm:pt modelId="{8E6D9E1F-E058-8849-8F4C-A24605EA17EA}" type="pres">
      <dgm:prSet presAssocID="{73E8C9E5-E2ED-A945-BF03-691D45867031}" presName="composite" presStyleCnt="0"/>
      <dgm:spPr/>
    </dgm:pt>
    <dgm:pt modelId="{BFBE866B-0960-E341-8B75-CAB52597C88D}" type="pres">
      <dgm:prSet presAssocID="{73E8C9E5-E2ED-A945-BF03-691D45867031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8D067234-4961-F24F-BA92-8F99D4D434C0}" type="pres">
      <dgm:prSet presAssocID="{73E8C9E5-E2ED-A945-BF03-691D45867031}" presName="desTx" presStyleLbl="alignAccFollowNode1" presStyleIdx="3" presStyleCnt="6">
        <dgm:presLayoutVars>
          <dgm:bulletEnabled val="1"/>
        </dgm:presLayoutVars>
      </dgm:prSet>
      <dgm:spPr/>
    </dgm:pt>
    <dgm:pt modelId="{915F806D-4E1B-054C-A3A3-98F356B2701A}" type="pres">
      <dgm:prSet presAssocID="{5584CBCE-AE81-5040-B0E5-F8A7A5678C4B}" presName="space" presStyleCnt="0"/>
      <dgm:spPr/>
    </dgm:pt>
    <dgm:pt modelId="{690EFC24-D8F6-DA41-8BEC-890816665C2F}" type="pres">
      <dgm:prSet presAssocID="{1B93D2A5-F03C-204C-8BFF-7EE58D2D2416}" presName="composite" presStyleCnt="0"/>
      <dgm:spPr/>
    </dgm:pt>
    <dgm:pt modelId="{68848469-FAFE-7C4F-A3B7-9D5F396913E1}" type="pres">
      <dgm:prSet presAssocID="{1B93D2A5-F03C-204C-8BFF-7EE58D2D2416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2362E7B5-63D3-674E-8379-4A47B0556201}" type="pres">
      <dgm:prSet presAssocID="{1B93D2A5-F03C-204C-8BFF-7EE58D2D2416}" presName="desTx" presStyleLbl="alignAccFollowNode1" presStyleIdx="4" presStyleCnt="6">
        <dgm:presLayoutVars>
          <dgm:bulletEnabled val="1"/>
        </dgm:presLayoutVars>
      </dgm:prSet>
      <dgm:spPr/>
    </dgm:pt>
    <dgm:pt modelId="{9DC95649-9F47-CA49-B93C-5447B033AB42}" type="pres">
      <dgm:prSet presAssocID="{A6F62EC3-71CD-C040-B40E-E16761D851C1}" presName="space" presStyleCnt="0"/>
      <dgm:spPr/>
    </dgm:pt>
    <dgm:pt modelId="{C9BE3171-9961-AA45-9862-1D3FCC3ABDD4}" type="pres">
      <dgm:prSet presAssocID="{E30E376B-25BB-D045-B922-9571DBB6F96E}" presName="composite" presStyleCnt="0"/>
      <dgm:spPr/>
    </dgm:pt>
    <dgm:pt modelId="{7E6C0F75-51F0-2F4E-BCE2-44D1751529F6}" type="pres">
      <dgm:prSet presAssocID="{E30E376B-25BB-D045-B922-9571DBB6F96E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7286B6BE-CA3F-E540-9A4F-166FA4BA83A7}" type="pres">
      <dgm:prSet presAssocID="{E30E376B-25BB-D045-B922-9571DBB6F96E}" presName="desTx" presStyleLbl="alignAccFollowNode1" presStyleIdx="5" presStyleCnt="6">
        <dgm:presLayoutVars>
          <dgm:bulletEnabled val="1"/>
        </dgm:presLayoutVars>
      </dgm:prSet>
      <dgm:spPr/>
    </dgm:pt>
  </dgm:ptLst>
  <dgm:cxnLst>
    <dgm:cxn modelId="{91FB660D-D79C-5B49-8956-CF3A296A78E7}" srcId="{1B93D2A5-F03C-204C-8BFF-7EE58D2D2416}" destId="{CE44983D-D8B0-0D4F-97DD-6B1C62EE4FCE}" srcOrd="1" destOrd="0" parTransId="{F9E0D549-5D01-4848-BBD8-D875A6BAD98D}" sibTransId="{1844CD9E-1861-2B47-AEA5-55E1A4531720}"/>
    <dgm:cxn modelId="{ED410B0F-C280-B046-801F-3E67AFC3F410}" srcId="{DB6AA817-ACC5-594E-B1CD-7379C3E8014F}" destId="{48CDD8ED-2D8B-7645-9ACB-7F66DA82D834}" srcOrd="0" destOrd="0" parTransId="{D9E58BDB-25B7-F04A-821B-585C92ED7D53}" sibTransId="{E89E065B-8DF5-A54E-924B-EFFF9EDC1AF1}"/>
    <dgm:cxn modelId="{D2A5BD10-6769-874A-AECB-60DA327B1B08}" type="presOf" srcId="{CE44983D-D8B0-0D4F-97DD-6B1C62EE4FCE}" destId="{2362E7B5-63D3-674E-8379-4A47B0556201}" srcOrd="0" destOrd="1" presId="urn:microsoft.com/office/officeart/2005/8/layout/hList1"/>
    <dgm:cxn modelId="{FFAE0511-3308-4C45-8A3D-37D93C21EF31}" type="presOf" srcId="{6D369DC3-BC8D-9544-BEEE-146F35438E99}" destId="{EF6C60CF-6D57-134F-9096-178AC7C3E41A}" srcOrd="0" destOrd="0" presId="urn:microsoft.com/office/officeart/2005/8/layout/hList1"/>
    <dgm:cxn modelId="{BF627811-48AF-5142-98D9-3E760CB042A5}" srcId="{E30E376B-25BB-D045-B922-9571DBB6F96E}" destId="{D9289D84-65CD-4943-951C-3D7EDDD03655}" srcOrd="1" destOrd="0" parTransId="{4CBFE7F2-A8D0-4044-9FBA-7E161F58192E}" sibTransId="{80A68819-4F73-7F43-8B1C-215ED5A97E28}"/>
    <dgm:cxn modelId="{AE073918-7471-A24F-8B82-8F060543B4DD}" type="presOf" srcId="{48CDD8ED-2D8B-7645-9ACB-7F66DA82D834}" destId="{0D900E11-3D14-5E48-8EF7-5CADA4AC17B9}" srcOrd="0" destOrd="0" presId="urn:microsoft.com/office/officeart/2005/8/layout/hList1"/>
    <dgm:cxn modelId="{F4A0A81B-68C6-D141-AB45-0710AD296BFF}" type="presOf" srcId="{071A9299-7338-1A41-9D31-A54E553AA944}" destId="{971C1B2E-63E2-3F44-9F48-A6BC1961DCF0}" srcOrd="0" destOrd="0" presId="urn:microsoft.com/office/officeart/2005/8/layout/hList1"/>
    <dgm:cxn modelId="{D01A792C-DCC5-EA42-BB57-204C4CECFB9E}" type="presOf" srcId="{5F318663-2832-0944-8FEA-4EA36DEF585B}" destId="{7286B6BE-CA3F-E540-9A4F-166FA4BA83A7}" srcOrd="0" destOrd="0" presId="urn:microsoft.com/office/officeart/2005/8/layout/hList1"/>
    <dgm:cxn modelId="{8C7D5033-32A0-D043-B4F4-3FB4FC134458}" type="presOf" srcId="{CA1C1D7A-52EB-C447-91D2-77D725AD8CB6}" destId="{8D067234-4961-F24F-BA92-8F99D4D434C0}" srcOrd="0" destOrd="0" presId="urn:microsoft.com/office/officeart/2005/8/layout/hList1"/>
    <dgm:cxn modelId="{0BE4005E-EAF4-5F45-91BD-DAD60445B088}" type="presOf" srcId="{73E8C9E5-E2ED-A945-BF03-691D45867031}" destId="{BFBE866B-0960-E341-8B75-CAB52597C88D}" srcOrd="0" destOrd="0" presId="urn:microsoft.com/office/officeart/2005/8/layout/hList1"/>
    <dgm:cxn modelId="{1C576760-6470-4D4F-A40A-5387795E2BCA}" srcId="{48CDD8ED-2D8B-7645-9ACB-7F66DA82D834}" destId="{071A9299-7338-1A41-9D31-A54E553AA944}" srcOrd="0" destOrd="0" parTransId="{7AE0332F-356D-564E-AA03-CE8562D7E91C}" sibTransId="{00141A1D-8450-6144-AD85-811BFE803824}"/>
    <dgm:cxn modelId="{E47A1346-2094-D543-AEC6-B48E0BA443D6}" type="presOf" srcId="{BD25D482-D425-FD4B-8F3D-EC7F2C2653F0}" destId="{2362E7B5-63D3-674E-8379-4A47B0556201}" srcOrd="0" destOrd="0" presId="urn:microsoft.com/office/officeart/2005/8/layout/hList1"/>
    <dgm:cxn modelId="{273FE748-F752-894C-9AD6-E994D5EEDAB9}" type="presOf" srcId="{48EC7C4F-0B41-5E4F-8843-139FD61DBE91}" destId="{77498F14-E28A-504E-91AB-DFEA63F03860}" srcOrd="0" destOrd="0" presId="urn:microsoft.com/office/officeart/2005/8/layout/hList1"/>
    <dgm:cxn modelId="{32A48372-4256-8A41-AC2D-9ECC11ADF723}" srcId="{DB6AA817-ACC5-594E-B1CD-7379C3E8014F}" destId="{86506E02-782C-F742-A0A1-4EA3035731C3}" srcOrd="1" destOrd="0" parTransId="{B15B069C-24AD-A84D-8CC5-117BC0F98807}" sibTransId="{5880008C-DB00-164C-8002-F6027549A7B5}"/>
    <dgm:cxn modelId="{30338653-CBEA-1440-BFAA-1D7D666D7CA3}" srcId="{73E8C9E5-E2ED-A945-BF03-691D45867031}" destId="{CA1C1D7A-52EB-C447-91D2-77D725AD8CB6}" srcOrd="0" destOrd="0" parTransId="{6151D99D-76A1-6942-9D88-84CB4B0CEE6A}" sibTransId="{BF83629E-9CE8-624A-ADCA-D9F2A050112F}"/>
    <dgm:cxn modelId="{A2797B54-A415-F04D-A0D3-B972D905DEA5}" srcId="{86506E02-782C-F742-A0A1-4EA3035731C3}" destId="{0181AF12-AB21-BB47-8CDC-B8A2360D244B}" srcOrd="1" destOrd="0" parTransId="{415FEA8A-4A4E-9E4C-9D6A-2323F35789B2}" sibTransId="{E0E7DFE4-E76A-6542-8D58-B6BB8B73F498}"/>
    <dgm:cxn modelId="{A4A69855-6D7F-C24F-B0DB-571675352185}" srcId="{48EC7C4F-0B41-5E4F-8843-139FD61DBE91}" destId="{6D369DC3-BC8D-9544-BEEE-146F35438E99}" srcOrd="0" destOrd="0" parTransId="{1C2A65C8-BB9C-9149-92C1-472E9E87203E}" sibTransId="{E640FB7E-932D-0747-8785-8DA9747D5276}"/>
    <dgm:cxn modelId="{187FBD78-4341-7B4A-8DB6-DE22C0AA05CE}" srcId="{DB6AA817-ACC5-594E-B1CD-7379C3E8014F}" destId="{73E8C9E5-E2ED-A945-BF03-691D45867031}" srcOrd="3" destOrd="0" parTransId="{6CCC82C6-066B-B54C-8C16-5B757EB30730}" sibTransId="{5584CBCE-AE81-5040-B0E5-F8A7A5678C4B}"/>
    <dgm:cxn modelId="{4CB46A82-4097-254C-B361-CDA5D40B25B2}" srcId="{86506E02-782C-F742-A0A1-4EA3035731C3}" destId="{3E19291E-451C-394D-8EC6-C57D5CBADDAE}" srcOrd="0" destOrd="0" parTransId="{BA2590F8-5101-7544-A820-CDB2C28DCC1F}" sibTransId="{189806C3-8BF1-4340-A52F-5D6A8F5A43D4}"/>
    <dgm:cxn modelId="{9C9A4E85-0B04-0246-8805-8EFBE42504F8}" type="presOf" srcId="{74026EB3-DB69-4346-8634-E08A0F4C54EB}" destId="{EF6C60CF-6D57-134F-9096-178AC7C3E41A}" srcOrd="0" destOrd="2" presId="urn:microsoft.com/office/officeart/2005/8/layout/hList1"/>
    <dgm:cxn modelId="{BA64A28F-F40F-0A41-993D-ED1098BE064E}" srcId="{73E8C9E5-E2ED-A945-BF03-691D45867031}" destId="{5F92CBB6-3695-8F48-B5F9-04AA68E2AE6D}" srcOrd="1" destOrd="0" parTransId="{D8AC677D-EFE2-6142-ACDD-1EB13ED60567}" sibTransId="{E483547B-1BD5-1149-878F-4E570A302FD5}"/>
    <dgm:cxn modelId="{5692EBA0-8655-FC4F-B213-FC2CD836EC88}" srcId="{DB6AA817-ACC5-594E-B1CD-7379C3E8014F}" destId="{E30E376B-25BB-D045-B922-9571DBB6F96E}" srcOrd="5" destOrd="0" parTransId="{74E3E662-A02C-7D4A-9723-EB3A9F7208EA}" sibTransId="{0169797D-1675-8441-9826-A460F95C039E}"/>
    <dgm:cxn modelId="{5B14EBA1-3CFF-0241-ADAC-046658840E9A}" type="presOf" srcId="{D5369886-2F61-4840-9A04-E337C679AFEF}" destId="{EF6C60CF-6D57-134F-9096-178AC7C3E41A}" srcOrd="0" destOrd="1" presId="urn:microsoft.com/office/officeart/2005/8/layout/hList1"/>
    <dgm:cxn modelId="{9F2E4EA2-3A43-F849-8E0C-9FE0A7CAD0E9}" type="presOf" srcId="{5F92CBB6-3695-8F48-B5F9-04AA68E2AE6D}" destId="{8D067234-4961-F24F-BA92-8F99D4D434C0}" srcOrd="0" destOrd="1" presId="urn:microsoft.com/office/officeart/2005/8/layout/hList1"/>
    <dgm:cxn modelId="{EC8008B0-07F5-784E-A450-D4B871F590DF}" srcId="{E30E376B-25BB-D045-B922-9571DBB6F96E}" destId="{5F318663-2832-0944-8FEA-4EA36DEF585B}" srcOrd="0" destOrd="0" parTransId="{C457F749-2C30-C741-8447-62C82D83CBBD}" sibTransId="{1D071F8C-D7F7-B844-9663-E6BE37F2CD86}"/>
    <dgm:cxn modelId="{C322FBB1-01C5-2847-8802-FC34C5E34E45}" srcId="{DB6AA817-ACC5-594E-B1CD-7379C3E8014F}" destId="{1B93D2A5-F03C-204C-8BFF-7EE58D2D2416}" srcOrd="4" destOrd="0" parTransId="{60891A15-D3E0-A246-B882-82CE31FF773F}" sibTransId="{A6F62EC3-71CD-C040-B40E-E16761D851C1}"/>
    <dgm:cxn modelId="{DCADE7B6-33A3-0D4C-9A2D-622754098DFA}" type="presOf" srcId="{1B93D2A5-F03C-204C-8BFF-7EE58D2D2416}" destId="{68848469-FAFE-7C4F-A3B7-9D5F396913E1}" srcOrd="0" destOrd="0" presId="urn:microsoft.com/office/officeart/2005/8/layout/hList1"/>
    <dgm:cxn modelId="{55ED97C2-C75A-1844-9B3B-ACC1CD4A6729}" srcId="{1B93D2A5-F03C-204C-8BFF-7EE58D2D2416}" destId="{BD25D482-D425-FD4B-8F3D-EC7F2C2653F0}" srcOrd="0" destOrd="0" parTransId="{595C70A8-4849-584A-9413-1B3C459738D6}" sibTransId="{5B746CE7-893D-7741-8CD0-811C69DFB5B4}"/>
    <dgm:cxn modelId="{177438C3-06DD-0C44-9F6A-3DE22F2131AD}" srcId="{48EC7C4F-0B41-5E4F-8843-139FD61DBE91}" destId="{D5369886-2F61-4840-9A04-E337C679AFEF}" srcOrd="1" destOrd="0" parTransId="{D095E113-BFF2-754F-98E6-2AA21970951A}" sibTransId="{A9891E56-06FB-7F4C-B058-95A3DCA36DDE}"/>
    <dgm:cxn modelId="{1CB174C6-5949-2241-A592-A087DFB93872}" type="presOf" srcId="{DB6AA817-ACC5-594E-B1CD-7379C3E8014F}" destId="{3A6E9B37-2690-1F45-B66E-36B057F5F9DF}" srcOrd="0" destOrd="0" presId="urn:microsoft.com/office/officeart/2005/8/layout/hList1"/>
    <dgm:cxn modelId="{18D960C7-E267-0849-A62F-A397CAC11A33}" type="presOf" srcId="{3E19291E-451C-394D-8EC6-C57D5CBADDAE}" destId="{CB25ACA5-729B-6C45-99E6-0DB5BF860B69}" srcOrd="0" destOrd="0" presId="urn:microsoft.com/office/officeart/2005/8/layout/hList1"/>
    <dgm:cxn modelId="{0FE780C9-1156-A744-A7A2-836319BF9AB2}" type="presOf" srcId="{0181AF12-AB21-BB47-8CDC-B8A2360D244B}" destId="{CB25ACA5-729B-6C45-99E6-0DB5BF860B69}" srcOrd="0" destOrd="1" presId="urn:microsoft.com/office/officeart/2005/8/layout/hList1"/>
    <dgm:cxn modelId="{B71605CC-B567-1B4A-9250-C0253ED584B0}" srcId="{48EC7C4F-0B41-5E4F-8843-139FD61DBE91}" destId="{74026EB3-DB69-4346-8634-E08A0F4C54EB}" srcOrd="2" destOrd="0" parTransId="{A23EBB14-8876-2D41-B061-2727AEFFBC8A}" sibTransId="{0C7BEF6B-44A5-494C-A40B-FE0350A0B4DF}"/>
    <dgm:cxn modelId="{5E443CCD-A938-9246-8810-2CA960DD7FD8}" srcId="{48CDD8ED-2D8B-7645-9ACB-7F66DA82D834}" destId="{6063FEE6-8C79-4941-8E4D-DD394A8C6C50}" srcOrd="1" destOrd="0" parTransId="{DD8FB466-EF96-B841-9D70-E085209F2756}" sibTransId="{B548528B-96A8-8C48-AE73-FAF72754FA25}"/>
    <dgm:cxn modelId="{E745F6DA-E9E4-554A-8E0A-AC1D3A18DD05}" type="presOf" srcId="{D9289D84-65CD-4943-951C-3D7EDDD03655}" destId="{7286B6BE-CA3F-E540-9A4F-166FA4BA83A7}" srcOrd="0" destOrd="1" presId="urn:microsoft.com/office/officeart/2005/8/layout/hList1"/>
    <dgm:cxn modelId="{196D6CEA-ABC4-9843-94FB-8A51AF3B8A02}" type="presOf" srcId="{86506E02-782C-F742-A0A1-4EA3035731C3}" destId="{20546B7C-6493-F640-8930-C69B833D4EFF}" srcOrd="0" destOrd="0" presId="urn:microsoft.com/office/officeart/2005/8/layout/hList1"/>
    <dgm:cxn modelId="{582994ED-1A44-2049-A2C5-3EB974ACC07D}" type="presOf" srcId="{E30E376B-25BB-D045-B922-9571DBB6F96E}" destId="{7E6C0F75-51F0-2F4E-BCE2-44D1751529F6}" srcOrd="0" destOrd="0" presId="urn:microsoft.com/office/officeart/2005/8/layout/hList1"/>
    <dgm:cxn modelId="{20182EEF-EB5C-5B46-8E10-3D89FE541E22}" type="presOf" srcId="{6063FEE6-8C79-4941-8E4D-DD394A8C6C50}" destId="{971C1B2E-63E2-3F44-9F48-A6BC1961DCF0}" srcOrd="0" destOrd="1" presId="urn:microsoft.com/office/officeart/2005/8/layout/hList1"/>
    <dgm:cxn modelId="{07BD6DF6-852A-7140-A826-979592CE2BAF}" srcId="{DB6AA817-ACC5-594E-B1CD-7379C3E8014F}" destId="{48EC7C4F-0B41-5E4F-8843-139FD61DBE91}" srcOrd="2" destOrd="0" parTransId="{88AB3CD5-DA9E-E645-AA45-886F5689FCDF}" sibTransId="{C3D2B78C-A85C-7345-8383-B882EAFD899E}"/>
    <dgm:cxn modelId="{E888E416-BCC4-DC4F-A06D-43B1388AA1E7}" type="presParOf" srcId="{3A6E9B37-2690-1F45-B66E-36B057F5F9DF}" destId="{A2871001-9EA3-0440-AE29-2E44CED2F4DF}" srcOrd="0" destOrd="0" presId="urn:microsoft.com/office/officeart/2005/8/layout/hList1"/>
    <dgm:cxn modelId="{3B462478-98F4-BA4B-8973-B952E9612E65}" type="presParOf" srcId="{A2871001-9EA3-0440-AE29-2E44CED2F4DF}" destId="{0D900E11-3D14-5E48-8EF7-5CADA4AC17B9}" srcOrd="0" destOrd="0" presId="urn:microsoft.com/office/officeart/2005/8/layout/hList1"/>
    <dgm:cxn modelId="{6FA0106A-1A8C-6F45-A64F-CADDB6DF5BEA}" type="presParOf" srcId="{A2871001-9EA3-0440-AE29-2E44CED2F4DF}" destId="{971C1B2E-63E2-3F44-9F48-A6BC1961DCF0}" srcOrd="1" destOrd="0" presId="urn:microsoft.com/office/officeart/2005/8/layout/hList1"/>
    <dgm:cxn modelId="{EC4182E6-957F-4449-B96F-2633CF4820E8}" type="presParOf" srcId="{3A6E9B37-2690-1F45-B66E-36B057F5F9DF}" destId="{251A5293-FC0D-FE40-9C5D-48B0CA0E9243}" srcOrd="1" destOrd="0" presId="urn:microsoft.com/office/officeart/2005/8/layout/hList1"/>
    <dgm:cxn modelId="{625FA15E-C990-7E4E-BCD1-EDAA96178C4A}" type="presParOf" srcId="{3A6E9B37-2690-1F45-B66E-36B057F5F9DF}" destId="{325A1082-EE4B-BF41-84F4-2FDFA7777298}" srcOrd="2" destOrd="0" presId="urn:microsoft.com/office/officeart/2005/8/layout/hList1"/>
    <dgm:cxn modelId="{26391B08-4171-0742-AAF3-F8CAAD06E21B}" type="presParOf" srcId="{325A1082-EE4B-BF41-84F4-2FDFA7777298}" destId="{20546B7C-6493-F640-8930-C69B833D4EFF}" srcOrd="0" destOrd="0" presId="urn:microsoft.com/office/officeart/2005/8/layout/hList1"/>
    <dgm:cxn modelId="{1FB22295-5037-F44B-8EA5-B5CF451A14AB}" type="presParOf" srcId="{325A1082-EE4B-BF41-84F4-2FDFA7777298}" destId="{CB25ACA5-729B-6C45-99E6-0DB5BF860B69}" srcOrd="1" destOrd="0" presId="urn:microsoft.com/office/officeart/2005/8/layout/hList1"/>
    <dgm:cxn modelId="{08049581-8413-8043-9C35-A4066538CC9D}" type="presParOf" srcId="{3A6E9B37-2690-1F45-B66E-36B057F5F9DF}" destId="{0D9F8BEB-A3B9-554F-8486-D1AD611490FE}" srcOrd="3" destOrd="0" presId="urn:microsoft.com/office/officeart/2005/8/layout/hList1"/>
    <dgm:cxn modelId="{1EBD66F4-8928-B94C-BDBE-E0628BF58633}" type="presParOf" srcId="{3A6E9B37-2690-1F45-B66E-36B057F5F9DF}" destId="{4B254889-9ED3-FB4E-AA13-CF2FEE3AA4C8}" srcOrd="4" destOrd="0" presId="urn:microsoft.com/office/officeart/2005/8/layout/hList1"/>
    <dgm:cxn modelId="{2A3F0A96-870B-0E44-BE63-7866AC8EF2F1}" type="presParOf" srcId="{4B254889-9ED3-FB4E-AA13-CF2FEE3AA4C8}" destId="{77498F14-E28A-504E-91AB-DFEA63F03860}" srcOrd="0" destOrd="0" presId="urn:microsoft.com/office/officeart/2005/8/layout/hList1"/>
    <dgm:cxn modelId="{3AD98843-FDA9-0F48-BE93-9111249CD1A4}" type="presParOf" srcId="{4B254889-9ED3-FB4E-AA13-CF2FEE3AA4C8}" destId="{EF6C60CF-6D57-134F-9096-178AC7C3E41A}" srcOrd="1" destOrd="0" presId="urn:microsoft.com/office/officeart/2005/8/layout/hList1"/>
    <dgm:cxn modelId="{06FCF1B0-3151-6D49-8EE4-3A0071D33DDB}" type="presParOf" srcId="{3A6E9B37-2690-1F45-B66E-36B057F5F9DF}" destId="{05ED53BC-1BA3-C74D-BD51-17B8776996C2}" srcOrd="5" destOrd="0" presId="urn:microsoft.com/office/officeart/2005/8/layout/hList1"/>
    <dgm:cxn modelId="{F4C427BC-FF95-0E4E-9FC5-3C0F9AC16332}" type="presParOf" srcId="{3A6E9B37-2690-1F45-B66E-36B057F5F9DF}" destId="{8E6D9E1F-E058-8849-8F4C-A24605EA17EA}" srcOrd="6" destOrd="0" presId="urn:microsoft.com/office/officeart/2005/8/layout/hList1"/>
    <dgm:cxn modelId="{D9ACE202-F942-774C-AC1A-924E51ED097E}" type="presParOf" srcId="{8E6D9E1F-E058-8849-8F4C-A24605EA17EA}" destId="{BFBE866B-0960-E341-8B75-CAB52597C88D}" srcOrd="0" destOrd="0" presId="urn:microsoft.com/office/officeart/2005/8/layout/hList1"/>
    <dgm:cxn modelId="{111188BE-7F05-7647-9336-F7D083DE761D}" type="presParOf" srcId="{8E6D9E1F-E058-8849-8F4C-A24605EA17EA}" destId="{8D067234-4961-F24F-BA92-8F99D4D434C0}" srcOrd="1" destOrd="0" presId="urn:microsoft.com/office/officeart/2005/8/layout/hList1"/>
    <dgm:cxn modelId="{4AABD1DC-F5C6-5046-9CDD-A14A907CDCA4}" type="presParOf" srcId="{3A6E9B37-2690-1F45-B66E-36B057F5F9DF}" destId="{915F806D-4E1B-054C-A3A3-98F356B2701A}" srcOrd="7" destOrd="0" presId="urn:microsoft.com/office/officeart/2005/8/layout/hList1"/>
    <dgm:cxn modelId="{860D12C6-07A7-FD45-AAF8-4022B06A68E1}" type="presParOf" srcId="{3A6E9B37-2690-1F45-B66E-36B057F5F9DF}" destId="{690EFC24-D8F6-DA41-8BEC-890816665C2F}" srcOrd="8" destOrd="0" presId="urn:microsoft.com/office/officeart/2005/8/layout/hList1"/>
    <dgm:cxn modelId="{151ABDF9-A2ED-2644-910E-72D54F14CC18}" type="presParOf" srcId="{690EFC24-D8F6-DA41-8BEC-890816665C2F}" destId="{68848469-FAFE-7C4F-A3B7-9D5F396913E1}" srcOrd="0" destOrd="0" presId="urn:microsoft.com/office/officeart/2005/8/layout/hList1"/>
    <dgm:cxn modelId="{48C09852-4479-3040-A49A-9981C0699114}" type="presParOf" srcId="{690EFC24-D8F6-DA41-8BEC-890816665C2F}" destId="{2362E7B5-63D3-674E-8379-4A47B0556201}" srcOrd="1" destOrd="0" presId="urn:microsoft.com/office/officeart/2005/8/layout/hList1"/>
    <dgm:cxn modelId="{F95E5F13-151A-E841-981C-79EB1B668726}" type="presParOf" srcId="{3A6E9B37-2690-1F45-B66E-36B057F5F9DF}" destId="{9DC95649-9F47-CA49-B93C-5447B033AB42}" srcOrd="9" destOrd="0" presId="urn:microsoft.com/office/officeart/2005/8/layout/hList1"/>
    <dgm:cxn modelId="{38C6A3A5-A7BE-A248-9F04-08874AC34969}" type="presParOf" srcId="{3A6E9B37-2690-1F45-B66E-36B057F5F9DF}" destId="{C9BE3171-9961-AA45-9862-1D3FCC3ABDD4}" srcOrd="10" destOrd="0" presId="urn:microsoft.com/office/officeart/2005/8/layout/hList1"/>
    <dgm:cxn modelId="{594E145A-ADBD-AE40-94A8-54BE59A18028}" type="presParOf" srcId="{C9BE3171-9961-AA45-9862-1D3FCC3ABDD4}" destId="{7E6C0F75-51F0-2F4E-BCE2-44D1751529F6}" srcOrd="0" destOrd="0" presId="urn:microsoft.com/office/officeart/2005/8/layout/hList1"/>
    <dgm:cxn modelId="{2F842CA9-2D9A-0C46-B033-5E0AB2793520}" type="presParOf" srcId="{C9BE3171-9961-AA45-9862-1D3FCC3ABDD4}" destId="{7286B6BE-CA3F-E540-9A4F-166FA4BA83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2BD65-4D65-D24A-94F5-79D4F9667071}">
      <dsp:nvSpPr>
        <dsp:cNvPr id="0" name=""/>
        <dsp:cNvSpPr/>
      </dsp:nvSpPr>
      <dsp:spPr>
        <a:xfrm>
          <a:off x="2824522" y="741"/>
          <a:ext cx="1286952" cy="836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Housing</a:t>
          </a:r>
        </a:p>
      </dsp:txBody>
      <dsp:txXfrm>
        <a:off x="2865357" y="41576"/>
        <a:ext cx="1205282" cy="754849"/>
      </dsp:txXfrm>
    </dsp:sp>
    <dsp:sp modelId="{931C4A30-7393-2A45-9F81-D3FE3FC898BA}">
      <dsp:nvSpPr>
        <dsp:cNvPr id="0" name=""/>
        <dsp:cNvSpPr/>
      </dsp:nvSpPr>
      <dsp:spPr>
        <a:xfrm>
          <a:off x="1499159" y="419001"/>
          <a:ext cx="3937678" cy="3937678"/>
        </a:xfrm>
        <a:custGeom>
          <a:avLst/>
          <a:gdLst/>
          <a:ahLst/>
          <a:cxnLst/>
          <a:rect l="0" t="0" r="0" b="0"/>
          <a:pathLst>
            <a:path>
              <a:moveTo>
                <a:pt x="2620519" y="110979"/>
              </a:moveTo>
              <a:arcTo wR="1968839" hR="1968839" stAng="17359758" swAng="149904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957FC-B71F-CD4E-92DD-79292F05ADF0}">
      <dsp:nvSpPr>
        <dsp:cNvPr id="0" name=""/>
        <dsp:cNvSpPr/>
      </dsp:nvSpPr>
      <dsp:spPr>
        <a:xfrm>
          <a:off x="4529587" y="985161"/>
          <a:ext cx="1286952" cy="836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Environmental Justice</a:t>
          </a:r>
        </a:p>
      </dsp:txBody>
      <dsp:txXfrm>
        <a:off x="4570422" y="1025996"/>
        <a:ext cx="1205282" cy="754849"/>
      </dsp:txXfrm>
    </dsp:sp>
    <dsp:sp modelId="{D2B3790F-46DB-E346-991C-6227D11C6128}">
      <dsp:nvSpPr>
        <dsp:cNvPr id="0" name=""/>
        <dsp:cNvSpPr/>
      </dsp:nvSpPr>
      <dsp:spPr>
        <a:xfrm>
          <a:off x="1499159" y="419001"/>
          <a:ext cx="3937678" cy="3937678"/>
        </a:xfrm>
        <a:custGeom>
          <a:avLst/>
          <a:gdLst/>
          <a:ahLst/>
          <a:cxnLst/>
          <a:rect l="0" t="0" r="0" b="0"/>
          <a:pathLst>
            <a:path>
              <a:moveTo>
                <a:pt x="3857744" y="1413533"/>
              </a:moveTo>
              <a:arcTo wR="1968839" hR="1968839" stAng="20617054" swAng="196589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174EF-B6B2-0A4E-8BC9-92BB7065FCED}">
      <dsp:nvSpPr>
        <dsp:cNvPr id="0" name=""/>
        <dsp:cNvSpPr/>
      </dsp:nvSpPr>
      <dsp:spPr>
        <a:xfrm>
          <a:off x="4529587" y="2954001"/>
          <a:ext cx="1286952" cy="836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Health</a:t>
          </a:r>
        </a:p>
      </dsp:txBody>
      <dsp:txXfrm>
        <a:off x="4570422" y="2994836"/>
        <a:ext cx="1205282" cy="754849"/>
      </dsp:txXfrm>
    </dsp:sp>
    <dsp:sp modelId="{D4F0B908-B952-6648-9489-AA2E52D93B3D}">
      <dsp:nvSpPr>
        <dsp:cNvPr id="0" name=""/>
        <dsp:cNvSpPr/>
      </dsp:nvSpPr>
      <dsp:spPr>
        <a:xfrm>
          <a:off x="1499159" y="419001"/>
          <a:ext cx="3937678" cy="3937678"/>
        </a:xfrm>
        <a:custGeom>
          <a:avLst/>
          <a:gdLst/>
          <a:ahLst/>
          <a:cxnLst/>
          <a:rect l="0" t="0" r="0" b="0"/>
          <a:pathLst>
            <a:path>
              <a:moveTo>
                <a:pt x="3344237" y="3377601"/>
              </a:moveTo>
              <a:arcTo wR="1968839" hR="1968839" stAng="2741194" swAng="149904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88CF2C-39FD-8B42-B5D8-E59BB50B159F}">
      <dsp:nvSpPr>
        <dsp:cNvPr id="0" name=""/>
        <dsp:cNvSpPr/>
      </dsp:nvSpPr>
      <dsp:spPr>
        <a:xfrm>
          <a:off x="2824522" y="3938420"/>
          <a:ext cx="1286952" cy="836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Criminal Justice</a:t>
          </a:r>
        </a:p>
      </dsp:txBody>
      <dsp:txXfrm>
        <a:off x="2865357" y="3979255"/>
        <a:ext cx="1205282" cy="754849"/>
      </dsp:txXfrm>
    </dsp:sp>
    <dsp:sp modelId="{27AEC9BE-9B12-B74B-A9CA-46F71E57EAD9}">
      <dsp:nvSpPr>
        <dsp:cNvPr id="0" name=""/>
        <dsp:cNvSpPr/>
      </dsp:nvSpPr>
      <dsp:spPr>
        <a:xfrm>
          <a:off x="1499159" y="419001"/>
          <a:ext cx="3937678" cy="3937678"/>
        </a:xfrm>
        <a:custGeom>
          <a:avLst/>
          <a:gdLst/>
          <a:ahLst/>
          <a:cxnLst/>
          <a:rect l="0" t="0" r="0" b="0"/>
          <a:pathLst>
            <a:path>
              <a:moveTo>
                <a:pt x="1317159" y="3826698"/>
              </a:moveTo>
              <a:arcTo wR="1968839" hR="1968839" stAng="6559758" swAng="149904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ED067C-16D7-5348-AC1C-7978377DA7F5}">
      <dsp:nvSpPr>
        <dsp:cNvPr id="0" name=""/>
        <dsp:cNvSpPr/>
      </dsp:nvSpPr>
      <dsp:spPr>
        <a:xfrm>
          <a:off x="1119457" y="2954001"/>
          <a:ext cx="1286952" cy="836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Education</a:t>
          </a:r>
        </a:p>
      </dsp:txBody>
      <dsp:txXfrm>
        <a:off x="1160292" y="2994836"/>
        <a:ext cx="1205282" cy="754849"/>
      </dsp:txXfrm>
    </dsp:sp>
    <dsp:sp modelId="{6BAC6361-7E10-3D4F-A85B-C2624FF5AD37}">
      <dsp:nvSpPr>
        <dsp:cNvPr id="0" name=""/>
        <dsp:cNvSpPr/>
      </dsp:nvSpPr>
      <dsp:spPr>
        <a:xfrm>
          <a:off x="1499159" y="419001"/>
          <a:ext cx="3937678" cy="3937678"/>
        </a:xfrm>
        <a:custGeom>
          <a:avLst/>
          <a:gdLst/>
          <a:ahLst/>
          <a:cxnLst/>
          <a:rect l="0" t="0" r="0" b="0"/>
          <a:pathLst>
            <a:path>
              <a:moveTo>
                <a:pt x="79933" y="2524145"/>
              </a:moveTo>
              <a:arcTo wR="1968839" hR="1968839" stAng="9817054" swAng="196589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E685DF-3FA7-8D46-A4FB-57AEBD343A1A}">
      <dsp:nvSpPr>
        <dsp:cNvPr id="0" name=""/>
        <dsp:cNvSpPr/>
      </dsp:nvSpPr>
      <dsp:spPr>
        <a:xfrm>
          <a:off x="1119457" y="985161"/>
          <a:ext cx="1286952" cy="836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Economic Opportunity</a:t>
          </a:r>
        </a:p>
      </dsp:txBody>
      <dsp:txXfrm>
        <a:off x="1160292" y="1025996"/>
        <a:ext cx="1205282" cy="754849"/>
      </dsp:txXfrm>
    </dsp:sp>
    <dsp:sp modelId="{4E0471DE-3D21-DF4B-9918-AC91029400C7}">
      <dsp:nvSpPr>
        <dsp:cNvPr id="0" name=""/>
        <dsp:cNvSpPr/>
      </dsp:nvSpPr>
      <dsp:spPr>
        <a:xfrm>
          <a:off x="1499159" y="419001"/>
          <a:ext cx="3937678" cy="3937678"/>
        </a:xfrm>
        <a:custGeom>
          <a:avLst/>
          <a:gdLst/>
          <a:ahLst/>
          <a:cxnLst/>
          <a:rect l="0" t="0" r="0" b="0"/>
          <a:pathLst>
            <a:path>
              <a:moveTo>
                <a:pt x="593441" y="560077"/>
              </a:moveTo>
              <a:arcTo wR="1968839" hR="1968839" stAng="13541194" swAng="149904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99016-C323-2143-8FEC-6328D69DB995}">
      <dsp:nvSpPr>
        <dsp:cNvPr id="0" name=""/>
        <dsp:cNvSpPr/>
      </dsp:nvSpPr>
      <dsp:spPr>
        <a:xfrm>
          <a:off x="3953" y="61718"/>
          <a:ext cx="2377306" cy="545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June 2021 - June 2022</a:t>
          </a:r>
        </a:p>
      </dsp:txBody>
      <dsp:txXfrm>
        <a:off x="3953" y="61718"/>
        <a:ext cx="2377306" cy="545514"/>
      </dsp:txXfrm>
    </dsp:sp>
    <dsp:sp modelId="{23FA3138-B6F7-414A-86DF-9EDFE3514CF5}">
      <dsp:nvSpPr>
        <dsp:cNvPr id="0" name=""/>
        <dsp:cNvSpPr/>
      </dsp:nvSpPr>
      <dsp:spPr>
        <a:xfrm>
          <a:off x="3953" y="607232"/>
          <a:ext cx="2377306" cy="35204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Established Task Force specific mission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Built Task Force Team and Committees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Researched issued: held 4 public forums, reviewed legal decisions and public policy, interviewed numerous experts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Drafted Report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Circulated for Feedback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Held Informational sessions</a:t>
          </a:r>
        </a:p>
      </dsp:txBody>
      <dsp:txXfrm>
        <a:off x="3953" y="607232"/>
        <a:ext cx="2377306" cy="3520462"/>
      </dsp:txXfrm>
    </dsp:sp>
    <dsp:sp modelId="{86450B04-810D-C14D-9635-918589E67031}">
      <dsp:nvSpPr>
        <dsp:cNvPr id="0" name=""/>
        <dsp:cNvSpPr/>
      </dsp:nvSpPr>
      <dsp:spPr>
        <a:xfrm>
          <a:off x="2714082" y="61718"/>
          <a:ext cx="2377306" cy="545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June 2022 – September 2022</a:t>
          </a:r>
        </a:p>
      </dsp:txBody>
      <dsp:txXfrm>
        <a:off x="2714082" y="61718"/>
        <a:ext cx="2377306" cy="545514"/>
      </dsp:txXfrm>
    </dsp:sp>
    <dsp:sp modelId="{48AFE425-0E40-2D4E-8E34-1EACE87E395E}">
      <dsp:nvSpPr>
        <dsp:cNvPr id="0" name=""/>
        <dsp:cNvSpPr/>
      </dsp:nvSpPr>
      <dsp:spPr>
        <a:xfrm>
          <a:off x="2714082" y="607232"/>
          <a:ext cx="2377306" cy="35204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Reviewed</a:t>
          </a:r>
          <a:r>
            <a:rPr lang="en-US" sz="1500" kern="1200" baseline="0" dirty="0"/>
            <a:t> the feedback: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How are the recommendations connected to NY?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How are the recommendations connected to each other?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There are too many recommendations.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What meaningful action can the Association actually take?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Specific feedback on the feasibility of specific recommendations.</a:t>
          </a:r>
        </a:p>
      </dsp:txBody>
      <dsp:txXfrm>
        <a:off x="2714082" y="607232"/>
        <a:ext cx="2377306" cy="3520462"/>
      </dsp:txXfrm>
    </dsp:sp>
    <dsp:sp modelId="{67D8CF95-F50F-EE4D-B0DF-0E80ABFB886E}">
      <dsp:nvSpPr>
        <dsp:cNvPr id="0" name=""/>
        <dsp:cNvSpPr/>
      </dsp:nvSpPr>
      <dsp:spPr>
        <a:xfrm>
          <a:off x="5424211" y="61718"/>
          <a:ext cx="2377306" cy="545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September 2022 – November 2022</a:t>
          </a:r>
        </a:p>
      </dsp:txBody>
      <dsp:txXfrm>
        <a:off x="5424211" y="61718"/>
        <a:ext cx="2377306" cy="545514"/>
      </dsp:txXfrm>
    </dsp:sp>
    <dsp:sp modelId="{19C09280-234A-674D-81DA-DF7AF3E34081}">
      <dsp:nvSpPr>
        <dsp:cNvPr id="0" name=""/>
        <dsp:cNvSpPr/>
      </dsp:nvSpPr>
      <dsp:spPr>
        <a:xfrm>
          <a:off x="5424211" y="607232"/>
          <a:ext cx="2377306" cy="35204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Restructured report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Drafted a history section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Reduced the number of recommendations from 40 - 13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Focused on recommendations that were the most impactful.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Focused on recommendations that the Association could effect.</a:t>
          </a:r>
        </a:p>
      </dsp:txBody>
      <dsp:txXfrm>
        <a:off x="5424211" y="607232"/>
        <a:ext cx="2377306" cy="3520462"/>
      </dsp:txXfrm>
    </dsp:sp>
    <dsp:sp modelId="{9915FCC0-F9BE-8A4C-BCB5-497F0262F6CD}">
      <dsp:nvSpPr>
        <dsp:cNvPr id="0" name=""/>
        <dsp:cNvSpPr/>
      </dsp:nvSpPr>
      <dsp:spPr>
        <a:xfrm>
          <a:off x="8134340" y="61718"/>
          <a:ext cx="2377306" cy="545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December 2022 – January 2023</a:t>
          </a:r>
        </a:p>
      </dsp:txBody>
      <dsp:txXfrm>
        <a:off x="8134340" y="61718"/>
        <a:ext cx="2377306" cy="545514"/>
      </dsp:txXfrm>
    </dsp:sp>
    <dsp:sp modelId="{49AA3FC1-5791-D642-9B47-96B56E1EEA5D}">
      <dsp:nvSpPr>
        <dsp:cNvPr id="0" name=""/>
        <dsp:cNvSpPr/>
      </dsp:nvSpPr>
      <dsp:spPr>
        <a:xfrm>
          <a:off x="8134340" y="607232"/>
          <a:ext cx="2377306" cy="35204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Held two informational sessions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Discussed recommendations with specific sections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Prepared to respond to issues raised</a:t>
          </a:r>
        </a:p>
      </dsp:txBody>
      <dsp:txXfrm>
        <a:off x="8134340" y="607232"/>
        <a:ext cx="2377306" cy="35204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F7483-B1EC-6841-AB4F-81DD6689057A}">
      <dsp:nvSpPr>
        <dsp:cNvPr id="0" name=""/>
        <dsp:cNvSpPr/>
      </dsp:nvSpPr>
      <dsp:spPr>
        <a:xfrm>
          <a:off x="3080" y="872678"/>
          <a:ext cx="2444055" cy="19552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E0CA7D-7A4D-C04D-B271-A64DB2917502}">
      <dsp:nvSpPr>
        <dsp:cNvPr id="0" name=""/>
        <dsp:cNvSpPr/>
      </dsp:nvSpPr>
      <dsp:spPr>
        <a:xfrm>
          <a:off x="223045" y="2632398"/>
          <a:ext cx="2175209" cy="68433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Slavery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(1626 – </a:t>
          </a:r>
          <a:r>
            <a:rPr lang="en-US" sz="1600" kern="1200"/>
            <a:t>1827)</a:t>
          </a:r>
        </a:p>
      </dsp:txBody>
      <dsp:txXfrm>
        <a:off x="223045" y="2632398"/>
        <a:ext cx="2175209" cy="684335"/>
      </dsp:txXfrm>
    </dsp:sp>
    <dsp:sp modelId="{EBD807C8-038D-9A4B-B951-DFD8AF56D802}">
      <dsp:nvSpPr>
        <dsp:cNvPr id="0" name=""/>
        <dsp:cNvSpPr/>
      </dsp:nvSpPr>
      <dsp:spPr>
        <a:xfrm>
          <a:off x="2691541" y="872678"/>
          <a:ext cx="2444055" cy="195524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21D46-CD8C-8449-AE6E-17F80D4D3780}">
      <dsp:nvSpPr>
        <dsp:cNvPr id="0" name=""/>
        <dsp:cNvSpPr/>
      </dsp:nvSpPr>
      <dsp:spPr>
        <a:xfrm>
          <a:off x="2911506" y="2632398"/>
          <a:ext cx="2175209" cy="68433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Under the Color of Law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(1827 – 1937)</a:t>
          </a:r>
        </a:p>
      </dsp:txBody>
      <dsp:txXfrm>
        <a:off x="2911506" y="2632398"/>
        <a:ext cx="2175209" cy="684335"/>
      </dsp:txXfrm>
    </dsp:sp>
    <dsp:sp modelId="{99AC3FE7-EC66-E64F-884F-A8FA61891525}">
      <dsp:nvSpPr>
        <dsp:cNvPr id="0" name=""/>
        <dsp:cNvSpPr/>
      </dsp:nvSpPr>
      <dsp:spPr>
        <a:xfrm>
          <a:off x="5380002" y="872678"/>
          <a:ext cx="2444055" cy="19552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FA5E7-4EBC-F44D-8080-26A5AFDB9310}">
      <dsp:nvSpPr>
        <dsp:cNvPr id="0" name=""/>
        <dsp:cNvSpPr/>
      </dsp:nvSpPr>
      <dsp:spPr>
        <a:xfrm>
          <a:off x="5599967" y="2632398"/>
          <a:ext cx="2175209" cy="68433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Civil Rights Fight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(1938 – 1964)</a:t>
          </a:r>
        </a:p>
      </dsp:txBody>
      <dsp:txXfrm>
        <a:off x="5599967" y="2632398"/>
        <a:ext cx="2175209" cy="684335"/>
      </dsp:txXfrm>
    </dsp:sp>
    <dsp:sp modelId="{A0EFE399-068E-B94E-A9B0-527B6DC1A681}">
      <dsp:nvSpPr>
        <dsp:cNvPr id="0" name=""/>
        <dsp:cNvSpPr/>
      </dsp:nvSpPr>
      <dsp:spPr>
        <a:xfrm>
          <a:off x="8068463" y="872678"/>
          <a:ext cx="2444055" cy="195524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84099-B927-D54D-AA9A-5D5B0D5247D1}">
      <dsp:nvSpPr>
        <dsp:cNvPr id="0" name=""/>
        <dsp:cNvSpPr/>
      </dsp:nvSpPr>
      <dsp:spPr>
        <a:xfrm>
          <a:off x="8288428" y="2632398"/>
          <a:ext cx="2175209" cy="68433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Current Conditions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(1964 – present) </a:t>
          </a:r>
        </a:p>
      </dsp:txBody>
      <dsp:txXfrm>
        <a:off x="8288428" y="2632398"/>
        <a:ext cx="2175209" cy="6843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00E11-3D14-5E48-8EF7-5CADA4AC17B9}">
      <dsp:nvSpPr>
        <dsp:cNvPr id="0" name=""/>
        <dsp:cNvSpPr/>
      </dsp:nvSpPr>
      <dsp:spPr>
        <a:xfrm>
          <a:off x="2952" y="1346639"/>
          <a:ext cx="1568611" cy="603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Measure the Problem</a:t>
          </a:r>
        </a:p>
      </dsp:txBody>
      <dsp:txXfrm>
        <a:off x="2952" y="1346639"/>
        <a:ext cx="1568611" cy="603223"/>
      </dsp:txXfrm>
    </dsp:sp>
    <dsp:sp modelId="{971C1B2E-63E2-3F44-9F48-A6BC1961DCF0}">
      <dsp:nvSpPr>
        <dsp:cNvPr id="0" name=""/>
        <dsp:cNvSpPr/>
      </dsp:nvSpPr>
      <dsp:spPr>
        <a:xfrm>
          <a:off x="2952" y="1949863"/>
          <a:ext cx="1568611" cy="15564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Gather data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Measure impact of bias in Health, Education, Criminal Justice</a:t>
          </a:r>
        </a:p>
      </dsp:txBody>
      <dsp:txXfrm>
        <a:off x="2952" y="1949863"/>
        <a:ext cx="1568611" cy="1556415"/>
      </dsp:txXfrm>
    </dsp:sp>
    <dsp:sp modelId="{20546B7C-6493-F640-8930-C69B833D4EFF}">
      <dsp:nvSpPr>
        <dsp:cNvPr id="0" name=""/>
        <dsp:cNvSpPr/>
      </dsp:nvSpPr>
      <dsp:spPr>
        <a:xfrm>
          <a:off x="1791169" y="1346639"/>
          <a:ext cx="1568611" cy="603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Training Professionals</a:t>
          </a:r>
        </a:p>
      </dsp:txBody>
      <dsp:txXfrm>
        <a:off x="1791169" y="1346639"/>
        <a:ext cx="1568611" cy="603223"/>
      </dsp:txXfrm>
    </dsp:sp>
    <dsp:sp modelId="{CB25ACA5-729B-6C45-99E6-0DB5BF860B69}">
      <dsp:nvSpPr>
        <dsp:cNvPr id="0" name=""/>
        <dsp:cNvSpPr/>
      </dsp:nvSpPr>
      <dsp:spPr>
        <a:xfrm>
          <a:off x="1791169" y="1949863"/>
          <a:ext cx="1568611" cy="15564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Implicit Bias Training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Raise Awareness and Prevent Bias in Health, Education, Housing</a:t>
          </a:r>
        </a:p>
      </dsp:txBody>
      <dsp:txXfrm>
        <a:off x="1791169" y="1949863"/>
        <a:ext cx="1568611" cy="1556415"/>
      </dsp:txXfrm>
    </dsp:sp>
    <dsp:sp modelId="{77498F14-E28A-504E-91AB-DFEA63F03860}">
      <dsp:nvSpPr>
        <dsp:cNvPr id="0" name=""/>
        <dsp:cNvSpPr/>
      </dsp:nvSpPr>
      <dsp:spPr>
        <a:xfrm>
          <a:off x="3579385" y="1346639"/>
          <a:ext cx="1568611" cy="603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Gather further facts and discuss remedies</a:t>
          </a:r>
        </a:p>
      </dsp:txBody>
      <dsp:txXfrm>
        <a:off x="3579385" y="1346639"/>
        <a:ext cx="1568611" cy="603223"/>
      </dsp:txXfrm>
    </dsp:sp>
    <dsp:sp modelId="{EF6C60CF-6D57-134F-9096-178AC7C3E41A}">
      <dsp:nvSpPr>
        <dsp:cNvPr id="0" name=""/>
        <dsp:cNvSpPr/>
      </dsp:nvSpPr>
      <dsp:spPr>
        <a:xfrm>
          <a:off x="3579385" y="1949863"/>
          <a:ext cx="1568611" cy="15564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Create Commissions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Wealth Gap – causes behind it and remedies to address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Equitable Education Funding – data to ensure obligation is met</a:t>
          </a:r>
        </a:p>
      </dsp:txBody>
      <dsp:txXfrm>
        <a:off x="3579385" y="1949863"/>
        <a:ext cx="1568611" cy="1556415"/>
      </dsp:txXfrm>
    </dsp:sp>
    <dsp:sp modelId="{BFBE866B-0960-E341-8B75-CAB52597C88D}">
      <dsp:nvSpPr>
        <dsp:cNvPr id="0" name=""/>
        <dsp:cNvSpPr/>
      </dsp:nvSpPr>
      <dsp:spPr>
        <a:xfrm>
          <a:off x="5367602" y="1346639"/>
          <a:ext cx="1568611" cy="603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New/Modify laws and rules</a:t>
          </a:r>
        </a:p>
      </dsp:txBody>
      <dsp:txXfrm>
        <a:off x="5367602" y="1346639"/>
        <a:ext cx="1568611" cy="603223"/>
      </dsp:txXfrm>
    </dsp:sp>
    <dsp:sp modelId="{8D067234-4961-F24F-BA92-8F99D4D434C0}">
      <dsp:nvSpPr>
        <dsp:cNvPr id="0" name=""/>
        <dsp:cNvSpPr/>
      </dsp:nvSpPr>
      <dsp:spPr>
        <a:xfrm>
          <a:off x="5367602" y="1949863"/>
          <a:ext cx="1568611" cy="15564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New procedures for juries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Minimize disproportionate discipline in schools</a:t>
          </a:r>
        </a:p>
      </dsp:txBody>
      <dsp:txXfrm>
        <a:off x="5367602" y="1949863"/>
        <a:ext cx="1568611" cy="1556415"/>
      </dsp:txXfrm>
    </dsp:sp>
    <dsp:sp modelId="{68848469-FAFE-7C4F-A3B7-9D5F396913E1}">
      <dsp:nvSpPr>
        <dsp:cNvPr id="0" name=""/>
        <dsp:cNvSpPr/>
      </dsp:nvSpPr>
      <dsp:spPr>
        <a:xfrm>
          <a:off x="7155819" y="1346639"/>
          <a:ext cx="1568611" cy="603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Funding Recommendations</a:t>
          </a:r>
        </a:p>
      </dsp:txBody>
      <dsp:txXfrm>
        <a:off x="7155819" y="1346639"/>
        <a:ext cx="1568611" cy="603223"/>
      </dsp:txXfrm>
    </dsp:sp>
    <dsp:sp modelId="{2362E7B5-63D3-674E-8379-4A47B0556201}">
      <dsp:nvSpPr>
        <dsp:cNvPr id="0" name=""/>
        <dsp:cNvSpPr/>
      </dsp:nvSpPr>
      <dsp:spPr>
        <a:xfrm>
          <a:off x="7155819" y="1949863"/>
          <a:ext cx="1568611" cy="15564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Childcare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Access to capital for MWBEs</a:t>
          </a:r>
        </a:p>
      </dsp:txBody>
      <dsp:txXfrm>
        <a:off x="7155819" y="1949863"/>
        <a:ext cx="1568611" cy="1556415"/>
      </dsp:txXfrm>
    </dsp:sp>
    <dsp:sp modelId="{7E6C0F75-51F0-2F4E-BCE2-44D1751529F6}">
      <dsp:nvSpPr>
        <dsp:cNvPr id="0" name=""/>
        <dsp:cNvSpPr/>
      </dsp:nvSpPr>
      <dsp:spPr>
        <a:xfrm>
          <a:off x="8944036" y="1346639"/>
          <a:ext cx="1568611" cy="603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Increased accountability in following regulations</a:t>
          </a:r>
        </a:p>
      </dsp:txBody>
      <dsp:txXfrm>
        <a:off x="8944036" y="1346639"/>
        <a:ext cx="1568611" cy="603223"/>
      </dsp:txXfrm>
    </dsp:sp>
    <dsp:sp modelId="{7286B6BE-CA3F-E540-9A4F-166FA4BA83A7}">
      <dsp:nvSpPr>
        <dsp:cNvPr id="0" name=""/>
        <dsp:cNvSpPr/>
      </dsp:nvSpPr>
      <dsp:spPr>
        <a:xfrm>
          <a:off x="8944036" y="1949863"/>
          <a:ext cx="1568611" cy="15564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Landlord accountability for eliminating lead in water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Government agencies audited to ensure following environmental regs</a:t>
          </a:r>
        </a:p>
      </dsp:txBody>
      <dsp:txXfrm>
        <a:off x="8944036" y="1949863"/>
        <a:ext cx="1568611" cy="1556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B74C0-E348-944F-8BD3-F916B772EDD1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80952-1ABF-A24C-BBCE-E96635D4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33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3429A-BB33-1936-BFE8-8E6D2D92E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1A79F-D4F4-E2FA-DE53-2F95C84DE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36E33-9F5A-F0F5-64A7-9207F7A9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F6A3-8C3A-AA43-9B22-BA5CB55760F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FCF6B-E8DC-3A49-A218-40E8D5FB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A333A-040D-FA2F-B00A-5277C75C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B9AD-0414-6F40-9A93-6437C2E7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19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8A36-1736-8133-379E-DD37D197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4F412B-B538-CC25-3FFD-B18A483AC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6158C-0F90-0FCD-CE12-B32F3BB8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F6A3-8C3A-AA43-9B22-BA5CB55760F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51191-2C71-0E97-82A8-08FB651CF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39209-FF24-89DD-3232-74FCA5FC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B9AD-0414-6F40-9A93-6437C2E7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16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1D78F4-8B1F-0A0C-C619-7173D47E8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84D47B-A3C7-1204-E5B0-9B61CBAC1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CB34D-2228-917F-3044-6A29B831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F6A3-8C3A-AA43-9B22-BA5CB55760F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3CB2F-4BA8-6453-AB5A-F0898013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1C59B-1F2A-F1E5-62DB-02A4514A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B9AD-0414-6F40-9A93-6437C2E7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44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D53C-0A40-6FAF-6FCD-38CACC62A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E2E3D2-5237-4B05-E861-8167D8D8B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4D707-D6FC-45F9-E9C2-282D7845C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728D0-D079-47A8-AA48-A0FC5C287E11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6F25A-488E-94AD-6DDC-FC40A3302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Report of Committee on Legal Aid - NYSBA Executive Committee - Friday, November 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AEA86-8674-F671-35D2-88E44E1A4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7618-E6E6-48F3-97B1-D537E3AE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22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33B30-4113-E752-0669-4A25D9ECD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ECFE5-A714-737C-388C-88D1EC5CF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5966F-6125-24C0-D8BD-17B63CBF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5802-65DD-4945-AEA3-297C55AF38BF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C5DE3-FAB3-3744-BA4D-F291D4B7B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Report of Committee on Legal Aid - NYSBA Executive Committee - Friday, November 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259B9-8E64-C8C4-C56E-D62B314E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7618-E6E6-48F3-97B1-D537E3AE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55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425A-8829-18D1-FA94-5A53C74DC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61125-C372-E373-EFD3-2A6A75548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87E0E-976C-5C64-139B-9C7BA1DEE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DB4F-BE06-41BE-A0EB-D8370E080937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93450-736C-F250-CE15-88C22E87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Report of Committee on Legal Aid - NYSBA Executive Committee - Friday, November 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CC7E9-8A74-A373-57DB-C31B4EEE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7618-E6E6-48F3-97B1-D537E3AE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4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19353-B95C-E0B1-43C2-AA68E67D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1F949-E45E-378C-B62C-2A75C44A3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78AED-7FA4-43D2-C1F1-ACAE8D6C4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D66B1-CE30-4584-D1D0-80FD9969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CC436-C1C0-40B5-B8BC-0AA5E292A807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877B4-6DE8-D8E5-E198-0AFAC3672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Report of Committee on Legal Aid - NYSBA Executive Committee - Friday, November 4,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270C6-A383-87FF-ED54-E6605FCD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7618-E6E6-48F3-97B1-D537E3AE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45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D0C3-7817-40D9-F000-A9B8DF298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42ECC-003A-0572-E876-D144C1C40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50E01-985E-3B68-C135-EA8335C70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0D8EE0-D109-D430-AB5E-40DA4656C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F3346-264C-2C3C-9E83-51067C33D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DC9501-D356-A4C3-B068-2B0324E16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B18EC-9D35-4E97-B2DF-21429F91632B}" type="datetime1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F95B15-1CDE-0782-0EE9-BC7E7355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Report of Committee on Legal Aid - NYSBA Executive Committee - Friday, November 4,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ECCA2-430D-D1ED-C502-46BBDAD2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7618-E6E6-48F3-97B1-D537E3AE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79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F7FE-EA0B-EE4C-D169-3B57387D8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E6F58-86D5-BA47-EF8D-A817F0506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17FA-E53A-4A54-AAC3-C0CF16EE6A52}" type="datetime1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63C12E-C387-2726-692B-9DC136B8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Report of Committee on Legal Aid - NYSBA Executive Committee - Friday, November 4,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DE90A-D210-C4F2-59B5-D4EC4A0A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7618-E6E6-48F3-97B1-D537E3AE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30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FBC77-71AE-2319-A803-04D574AA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065F-B616-45A8-9863-15DF1ADC5A01}" type="datetime1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9D039-9F59-04F7-DD24-411F16E1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Report of Committee on Legal Aid - NYSBA Executive Committee - Friday, November 4,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359BE-8284-EF28-0EA5-4E7F8FB6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7618-E6E6-48F3-97B1-D537E3AE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27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2B25-7D78-58AA-6272-1DA2BA2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0CF0B-E46E-634D-4908-9EEBA7D8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4300D-FCD2-FBA7-CEC9-4C07899C2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4DB82-306E-8BC7-D1B2-02CFE7D9B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DAE3A-85EB-496E-A74B-056897FAD3EB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C1B91-EDB2-EBB9-2A1A-3F369BC8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Report of Committee on Legal Aid - NYSBA Executive Committee - Friday, November 4,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82DCE-61D9-4623-829A-77045A93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7618-E6E6-48F3-97B1-D537E3AE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4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1C73-2B06-CC80-7363-C0B23FBC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CC1BB-2E14-2F99-411A-D7772B9BC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B6604-15E0-81B6-65AD-73D35BA6C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F6A3-8C3A-AA43-9B22-BA5CB55760F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71698-3CAB-0EF1-8555-D44647A5E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17A29-CC20-869C-2FC2-6CCE5A7C3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B9AD-0414-6F40-9A93-6437C2E7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0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DF4F3-A5A9-CAA6-4590-1DAC23FAC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36DA9-0D1B-99BA-8305-48DF71C9D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09D82-4902-D0B1-B71F-36955A1E5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DDFD9-E5EC-7E95-C7B0-F05728AB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C3BB-113D-44FD-8CCE-9886E077A166}" type="datetime1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3ABC6-1002-AF71-8454-BDF525CE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Report of Committee on Legal Aid - NYSBA Executive Committee - Friday, November 4,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F4E20-CDE1-6A40-94EA-48266634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7618-E6E6-48F3-97B1-D537E3AE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82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4720-C928-9D3F-18E1-7761633B6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35DEE-41F5-9516-7860-2AC2BFCE9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15E7B-A1D3-1FEF-76B4-E6487E7C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CB9C-6077-4AF5-B170-C8DC59AF687A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BD1F9-E42D-6649-377B-281A6016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Report of Committee on Legal Aid - NYSBA Executive Committee - Friday, November 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22A43-1127-1621-F3A8-0AABF812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7618-E6E6-48F3-97B1-D537E3AE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93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0F3C01-C333-B6B9-B278-6F547E375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02DDF-8670-46D2-3369-BDA8A27D6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5BBC2-7E4E-AFA2-CE7B-18ADECE46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A287-1731-4E5D-B582-21057D4AAB4F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E8C6F-AF1F-32C1-6DD0-5EB27880B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Report of Committee on Legal Aid - NYSBA Executive Committee - Friday, November 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F12C8-6DCC-CB51-086D-DE749AA33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67618-E6E6-48F3-97B1-D537E3AE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7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CA8A-9314-4689-60B4-ED03A23A4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64373-152A-729A-1E6E-FB97EDA8C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69DED-6500-F0A8-ABA9-5709723FC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F6A3-8C3A-AA43-9B22-BA5CB55760F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E8335-2A55-05A0-CBB0-65FF4DC8C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51E93-24B2-D828-71D4-C17024BC2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B9AD-0414-6F40-9A93-6437C2E7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6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9CAEC-12FB-D4F4-5A8D-D79AA11EA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1B978-726C-5307-AFA2-3FB93EB67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BE20C-007B-31D0-DB9D-7D6E03C31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59DFD-D370-851C-CA02-1522F570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F6A3-8C3A-AA43-9B22-BA5CB55760F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C953E-85AD-7148-B0FF-62D273641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3E2B6-86D9-7F4E-53A7-5F3D8579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B9AD-0414-6F40-9A93-6437C2E7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23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3C7FE-DC43-6C75-24B1-A1C50115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7A4B4-BF56-B0B4-CABB-36DF89592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6DE78-080E-5E4B-36C4-22CB583E6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CF8CFB-609A-089B-E070-DA93F2FF0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566E4B-2E42-6E38-3407-52E756817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021CA-64B9-D846-1F1A-CC5BDB245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F6A3-8C3A-AA43-9B22-BA5CB55760F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01CD5-AD99-40DB-6298-BD263EA6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4C9211-FD17-F4D3-43C3-5E0F18D62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B9AD-0414-6F40-9A93-6437C2E7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3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6AF6E-9074-4EA4-FE27-5C336309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D398E6-B965-C700-1176-B47EFB512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F6A3-8C3A-AA43-9B22-BA5CB55760F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763D6-1A33-27D5-1D34-8AF013D94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4DF2D-F8C6-FC7A-1F7D-447C47DBB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B9AD-0414-6F40-9A93-6437C2E7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BAA2B3-55D6-67E0-ADCD-47A014A2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F6A3-8C3A-AA43-9B22-BA5CB55760F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6E659B-BD3F-1F44-D406-B1EAADD0B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DB108-BD48-759D-98F2-636FEBDDF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B9AD-0414-6F40-9A93-6437C2E7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1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4375F-5EF3-C6B3-A13D-AB68C97A2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0B6E7-71A7-EA1A-8DE8-7A2E32586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3F4CC-B810-92AB-2630-08521D11B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B31EB-B26A-0A58-D9DD-DF1AAB382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F6A3-8C3A-AA43-9B22-BA5CB55760F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39E24-37FA-9234-7BCE-800341CA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23403-AFB0-A03F-F79F-BAFB6727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B9AD-0414-6F40-9A93-6437C2E7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09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3D90E-B2E6-BBC9-96CB-1E5BB1370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A18E6C-250F-A3A6-7543-D08C54B57D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F1D7C-58EE-73AC-E2F6-E0F737994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2B8F1-9D1C-F243-4F80-7A04B6FC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F6A3-8C3A-AA43-9B22-BA5CB55760F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C8453-E0DE-AA00-9318-6109EB87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E8F12-D9D7-045A-F4D7-5AB3EE1E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B9AD-0414-6F40-9A93-6437C2E7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40C7FE-90CA-6453-5EDD-99975E595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1D221-87EA-7FA4-2623-41FC09047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414CA-65C8-6CD6-491F-147CCFC12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3F6A3-8C3A-AA43-9B22-BA5CB55760F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C34E-3C25-F87B-1692-1B0C5C26C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D7A25-589A-6B1E-6606-388337694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DB9AD-0414-6F40-9A93-6437C2E7D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E257F-A43B-196E-D1A0-8A4F213E2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1A3A5-8909-B80F-63AB-313576DC0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763D3-2F3F-1A8C-33A0-EC2A34246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3CC06-7FD3-4B9A-908E-264039A5E11A}" type="datetime1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03678-13DC-219B-E081-EDD580384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Report of Committee on Legal Aid - NYSBA Executive Committee - Friday, November 4,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571E0-B241-97E1-7B0B-42C58CA71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67618-E6E6-48F3-97B1-D537E3AE2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1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4642502/pexels-photo-4642502.jpeg?cs=srgb&amp;dl=pexels-kelly-l-4642502.jpg&amp;fm=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4642502/pexels-photo-4642502.jpeg?cs=srgb&amp;dl=pexels-kelly-l-4642502.jpg&amp;fm=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in, locket&#10;&#10;Description automatically generated">
            <a:extLst>
              <a:ext uri="{FF2B5EF4-FFF2-40B4-BE49-F238E27FC236}">
                <a16:creationId xmlns:a16="http://schemas.microsoft.com/office/drawing/2014/main" id="{A54F1F7C-1CAA-ECE1-D929-67287BD8E7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601945-DFE4-73CD-7AB4-97C0FB65C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1646" y="2377210"/>
            <a:ext cx="9144000" cy="2600897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Report of Task Force on Racism, Social Equity and the Law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3D1121-28D2-95E5-A583-361A9F459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6682" y="5202238"/>
            <a:ext cx="9144000" cy="1655762"/>
          </a:xfrm>
        </p:spPr>
        <p:txBody>
          <a:bodyPr/>
          <a:lstStyle/>
          <a:p>
            <a:r>
              <a:rPr lang="en-US" dirty="0">
                <a:latin typeface="Frutiger 45 Light" pitchFamily="34" charset="0"/>
              </a:rPr>
              <a:t>Taa Grays and Lillian Moy</a:t>
            </a:r>
          </a:p>
          <a:p>
            <a:r>
              <a:rPr lang="en-US" dirty="0">
                <a:latin typeface="Frutiger 45 Light" pitchFamily="34" charset="0"/>
              </a:rPr>
              <a:t>Task Force Co-Chairs</a:t>
            </a:r>
          </a:p>
          <a:p>
            <a:r>
              <a:rPr lang="en-US" dirty="0">
                <a:latin typeface="Frutiger 45 Light" pitchFamily="34" charset="0"/>
              </a:rPr>
              <a:t>January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FDAFB-51EC-8A0C-AC1C-1E5F79E1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500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771CC-23AA-5C64-A13D-C613EBCF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90" y="832590"/>
            <a:ext cx="12127955" cy="1325563"/>
          </a:xfrm>
        </p:spPr>
        <p:txBody>
          <a:bodyPr/>
          <a:lstStyle/>
          <a:p>
            <a:r>
              <a:rPr lang="en-US" u="sng" dirty="0"/>
              <a:t>Structural Racism Exists in New York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65B73D-8671-AA13-D56E-75FE45D3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90" y="6345559"/>
            <a:ext cx="858301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of Task Force on Racism, Social Equity and the Law January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Content Placeholder 1">
            <a:extLst>
              <a:ext uri="{FF2B5EF4-FFF2-40B4-BE49-F238E27FC236}">
                <a16:creationId xmlns:a16="http://schemas.microsoft.com/office/drawing/2014/main" id="{90B74378-C44B-BDFD-6F72-8D410E2CFE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9982769"/>
              </p:ext>
            </p:extLst>
          </p:nvPr>
        </p:nvGraphicFramePr>
        <p:xfrm>
          <a:off x="479961" y="1835997"/>
          <a:ext cx="10515600" cy="4189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018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0F7483-B1EC-6841-AB4F-81DD66890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E0CA7D-7A4D-C04D-B271-A64DB29175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D807C8-038D-9A4B-B951-DFD8AF56D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A821D46-CD8C-8449-AE6E-17F80D4D3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9AC3FE7-EC66-E64F-884F-A8FA61891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DFA5E7-4EBC-F44D-8080-26A5AFDB9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0EFE399-068E-B94E-A9B0-527B6DC1A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E84099-B927-D54D-AA9A-5D5B0D5247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771CC-23AA-5C64-A13D-C613EBCF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5" y="1012106"/>
            <a:ext cx="12127955" cy="754988"/>
          </a:xfrm>
        </p:spPr>
        <p:txBody>
          <a:bodyPr/>
          <a:lstStyle/>
          <a:p>
            <a:r>
              <a:rPr lang="en-US" u="sng" dirty="0"/>
              <a:t>Recommendations are Tailored to Address Issues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65B73D-8671-AA13-D56E-75FE45D3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90" y="6345559"/>
            <a:ext cx="858301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of Task Force on Racism, Social Equity and the Law January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6CDA7A6-74DD-B6E8-A5C2-41415FB98A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994210"/>
              </p:ext>
            </p:extLst>
          </p:nvPr>
        </p:nvGraphicFramePr>
        <p:xfrm>
          <a:off x="563880" y="1603980"/>
          <a:ext cx="10515600" cy="485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0623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771CC-23AA-5C64-A13D-C613EBCF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1157"/>
            <a:ext cx="12191999" cy="754988"/>
          </a:xfrm>
        </p:spPr>
        <p:txBody>
          <a:bodyPr>
            <a:normAutofit/>
          </a:bodyPr>
          <a:lstStyle/>
          <a:p>
            <a:r>
              <a:rPr lang="en-US" u="sng" dirty="0"/>
              <a:t>Recommendations are Tailored to Address Issues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65B73D-8671-AA13-D56E-75FE45D3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90" y="6345559"/>
            <a:ext cx="858301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of Task Force on Racism, Social Equity and the Law January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136B2-42E9-46DE-0DB6-329663A1E9A6}"/>
              </a:ext>
            </a:extLst>
          </p:cNvPr>
          <p:cNvSpPr txBox="1"/>
          <p:nvPr/>
        </p:nvSpPr>
        <p:spPr>
          <a:xfrm>
            <a:off x="5483737" y="1737598"/>
            <a:ext cx="609787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+mj-lt"/>
              </a:rPr>
              <a:t>Recommendation: Creation of a Wealth Gap Commission</a:t>
            </a:r>
          </a:p>
          <a:p>
            <a:endParaRPr lang="en-US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+mj-lt"/>
              </a:rPr>
              <a:t>A group of citizens were harmed economically: not compensated for their labor, denied economic opportunities, denied educational opportunities, provided limited housing opportunities.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+mj-lt"/>
              </a:rPr>
              <a:t>This harm has created a wealth gap that continues to persist.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A Commission to study the Wealth Gap </a:t>
            </a:r>
            <a:r>
              <a:rPr lang="en-US" dirty="0">
                <a:solidFill>
                  <a:srgbClr val="222222"/>
                </a:solidFill>
                <a:latin typeface="+mj-lt"/>
              </a:rPr>
              <a:t>will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analyze this economic harm and recommend legal changes to minimize the gap</a:t>
            </a:r>
            <a:br>
              <a:rPr lang="en-US" b="0" i="0" dirty="0">
                <a:solidFill>
                  <a:srgbClr val="222222"/>
                </a:solidFill>
                <a:effectLst/>
                <a:latin typeface="+mj-lt"/>
              </a:rPr>
            </a:br>
            <a:endParaRPr lang="en-US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Simila</a:t>
            </a:r>
            <a:r>
              <a:rPr lang="en-US" dirty="0">
                <a:solidFill>
                  <a:srgbClr val="222222"/>
                </a:solidFill>
                <a:latin typeface="+mj-lt"/>
              </a:rPr>
              <a:t>r to the Association’s work on 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marriage equality: studied origins and impact of lack of equality, concluded legal change was necessary, the Association advocated for legal change needed to correct the civil </a:t>
            </a:r>
            <a:r>
              <a:rPr lang="en-US" dirty="0">
                <a:solidFill>
                  <a:srgbClr val="222222"/>
                </a:solidFill>
                <a:latin typeface="+mj-lt"/>
              </a:rPr>
              <a:t>rights issue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765F22-9CD5-525D-EE42-E3D7B872E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90" y="1851356"/>
            <a:ext cx="5355647" cy="39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10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771CC-23AA-5C64-A13D-C613EBCF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71157"/>
            <a:ext cx="12191999" cy="754988"/>
          </a:xfrm>
        </p:spPr>
        <p:txBody>
          <a:bodyPr>
            <a:normAutofit/>
          </a:bodyPr>
          <a:lstStyle/>
          <a:p>
            <a:r>
              <a:rPr lang="en-US" u="sng" dirty="0"/>
              <a:t>Recommendations are Tailored to Address Issues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65B73D-8671-AA13-D56E-75FE45D3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90" y="6345559"/>
            <a:ext cx="858301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of Task Force on Racism, Social Equity and the Law January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9A4CDB-1DFC-7EDB-D7E7-41B18355B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67" y="2109034"/>
            <a:ext cx="4946583" cy="33717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3136B2-42E9-46DE-0DB6-329663A1E9A6}"/>
              </a:ext>
            </a:extLst>
          </p:cNvPr>
          <p:cNvSpPr txBox="1"/>
          <p:nvPr/>
        </p:nvSpPr>
        <p:spPr>
          <a:xfrm>
            <a:off x="5520994" y="2014042"/>
            <a:ext cx="609787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+mj-lt"/>
              </a:rPr>
              <a:t>Recommendation: Minimize Disparate Educational Outcomes - Commission</a:t>
            </a:r>
          </a:p>
          <a:p>
            <a:endParaRPr lang="en-US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The establishment of an independent commission to address equitable funding is necessary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Calibri Light" panose="020F0302020204030204" pitchFamily="34" charset="0"/>
              </a:rPr>
              <a:t>The Court itself has indicated that it will not be the forum in which the factual determinations about equitable funding will be hammered 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+mj-lt"/>
              </a:rPr>
              <a:t>P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rovide the factual underpinning for continuing implementation of the decisions of the Court of Appeals in </a:t>
            </a:r>
            <a:r>
              <a:rPr lang="en-US" b="0" i="1" dirty="0">
                <a:solidFill>
                  <a:srgbClr val="000000"/>
                </a:solidFill>
                <a:effectLst/>
                <a:latin typeface="+mj-lt"/>
              </a:rPr>
              <a:t>Campaign for Fiscal Equity v. New York.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1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413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771CC-23AA-5C64-A13D-C613EBCF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5" y="1145669"/>
            <a:ext cx="12127955" cy="788647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W</a:t>
            </a:r>
            <a:r>
              <a:rPr lang="en-US" sz="4400" b="1" u="sng" dirty="0">
                <a:latin typeface="+mj-lt"/>
              </a:rPr>
              <a:t>ithin the purview of </a:t>
            </a:r>
            <a:r>
              <a:rPr lang="en-US" sz="4400" b="1" u="sng">
                <a:latin typeface="+mj-lt"/>
              </a:rPr>
              <a:t>the Association: </a:t>
            </a:r>
            <a:br>
              <a:rPr lang="en-US" sz="4400" b="1" u="sng" dirty="0">
                <a:latin typeface="+mj-lt"/>
              </a:rPr>
            </a:br>
            <a:r>
              <a:rPr lang="en-US" sz="4400" b="1" u="sng" dirty="0">
                <a:latin typeface="+mj-lt"/>
              </a:rPr>
              <a:t>Fulfill NYSBA’s Purpose </a:t>
            </a:r>
            <a:r>
              <a:rPr lang="en-US" sz="4400" b="1" u="sng">
                <a:latin typeface="+mj-lt"/>
              </a:rPr>
              <a:t>to Pursue </a:t>
            </a:r>
            <a:r>
              <a:rPr lang="en-US" sz="4400" b="1" u="sng" dirty="0">
                <a:latin typeface="+mj-lt"/>
              </a:rPr>
              <a:t>Justice</a:t>
            </a:r>
            <a:endParaRPr lang="en-US" b="1" u="sng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65B73D-8671-AA13-D56E-75FE45D3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90" y="6345559"/>
            <a:ext cx="858301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of Task Force on Racism, Social Equity and the Law January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BE61C-ADAB-3BD6-E5B9-E3CFE4435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90" y="2081632"/>
            <a:ext cx="10931193" cy="425313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Committees had </a:t>
            </a:r>
            <a:r>
              <a:rPr lang="en-US" dirty="0">
                <a:solidFill>
                  <a:srgbClr val="222222"/>
                </a:solidFill>
                <a:latin typeface="+mj-lt"/>
              </a:rPr>
              <a:t>practitioners in the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Committees spoke to experts in the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latin typeface="+mj-lt"/>
              </a:rPr>
              <a:t>Policy leads to the creation of law; law influences policy creation or enforcement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+mj-lt"/>
              </a:rPr>
              <a:t>G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overnment agencies set and implement policy through statutes and regulations</a:t>
            </a:r>
            <a:endParaRPr lang="en-US" dirty="0">
              <a:solidFill>
                <a:srgbClr val="222222"/>
              </a:solidFill>
              <a:latin typeface="+mj-lt"/>
            </a:endParaRPr>
          </a:p>
          <a:p>
            <a:pPr lvl="1"/>
            <a:r>
              <a:rPr lang="en-US" dirty="0">
                <a:solidFill>
                  <a:srgbClr val="222222"/>
                </a:solidFill>
                <a:latin typeface="+mj-lt"/>
              </a:rPr>
              <a:t>L</a:t>
            </a: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itigation can be used to implement policies that exist but are not being enforced. </a:t>
            </a:r>
            <a:endParaRPr lang="en-US" dirty="0">
              <a:solidFill>
                <a:srgbClr val="222222"/>
              </a:solidFill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latin typeface="+mj-lt"/>
              </a:rPr>
              <a:t>Recommendations are based on our collective knowledge and experience of the confluence of law and policy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latin typeface="+mj-lt"/>
              </a:rPr>
              <a:t>We should not shrink from controversy on issues affecting the profession and the administration of justice.* 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879CD4-FB64-64DD-7A61-3E6376503BCB}"/>
              </a:ext>
            </a:extLst>
          </p:cNvPr>
          <p:cNvSpPr txBox="1"/>
          <p:nvPr/>
        </p:nvSpPr>
        <p:spPr>
          <a:xfrm>
            <a:off x="6139241" y="6159617"/>
            <a:ext cx="5304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* Report on Special Committee on Legislative Advocacy, January 2002, page 11.  </a:t>
            </a:r>
          </a:p>
        </p:txBody>
      </p:sp>
    </p:spTree>
    <p:extLst>
      <p:ext uri="{BB962C8B-B14F-4D97-AF65-F5344CB8AC3E}">
        <p14:creationId xmlns:p14="http://schemas.microsoft.com/office/powerpoint/2010/main" val="1413097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65B73D-8671-AA13-D56E-75FE45D3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90" y="6345559"/>
            <a:ext cx="858301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of Task Force on Racism, Social Equity and the Law January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Questions">
            <a:extLst>
              <a:ext uri="{FF2B5EF4-FFF2-40B4-BE49-F238E27FC236}">
                <a16:creationId xmlns:a16="http://schemas.microsoft.com/office/drawing/2014/main" id="{71FB3BF4-CA7F-DD51-C4CC-0FDC20DA2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3738" y="1303315"/>
            <a:ext cx="4585856" cy="458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25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414111-E8CC-2E7A-BD58-F7EAB779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of Committee on Legal Aid - NYSBA Executive Committee - Friday, November 4,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48258-D07C-289B-F7E9-04534AE2C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, chain, locket&#10;&#10;Description automatically generated">
            <a:extLst>
              <a:ext uri="{FF2B5EF4-FFF2-40B4-BE49-F238E27FC236}">
                <a16:creationId xmlns:a16="http://schemas.microsoft.com/office/drawing/2014/main" id="{739FA1FA-0481-F4BF-8676-06D8CA421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3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25"/>
            <a:ext cx="12192000" cy="68580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1D6F484-B8DD-06AE-B69B-BA99F82C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182" y="1531379"/>
            <a:ext cx="5712195" cy="4372952"/>
          </a:xfrm>
        </p:spPr>
        <p:txBody>
          <a:bodyPr/>
          <a:lstStyle/>
          <a:p>
            <a:pPr algn="r"/>
            <a:r>
              <a:rPr lang="en-US" dirty="0">
                <a:latin typeface="Adobe Garamond Pro Bold" panose="02020702060506020403" pitchFamily="18" charset="0"/>
              </a:rPr>
              <a:t>“We may have all come on different ships, but we're in the same boat now.”</a:t>
            </a:r>
            <a:br>
              <a:rPr lang="en-US" dirty="0">
                <a:latin typeface="Adobe Garamond Pro Bold" panose="02020702060506020403" pitchFamily="18" charset="0"/>
              </a:rPr>
            </a:br>
            <a:br>
              <a:rPr lang="en-US" dirty="0">
                <a:latin typeface="Adobe Garamond Pro Bold" panose="02020702060506020403" pitchFamily="18" charset="0"/>
              </a:rPr>
            </a:br>
            <a:r>
              <a:rPr lang="en-US" i="1" dirty="0">
                <a:latin typeface="Adobe Garamond Pro Bold" panose="02020702060506020403" pitchFamily="18" charset="0"/>
              </a:rPr>
              <a:t>Dr. Martin Luther King, Jr.</a:t>
            </a:r>
            <a:endParaRPr lang="en-US" sz="2400" i="1" dirty="0">
              <a:latin typeface="Adobe Garamond Pro Bold" panose="020207020605060204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1CA269-44F0-7430-07AA-08BFC29B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28" y="1242422"/>
            <a:ext cx="3387490" cy="50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6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1D6F484-B8DD-06AE-B69B-BA99F82C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10" y="1173123"/>
            <a:ext cx="5377476" cy="1325563"/>
          </a:xfrm>
        </p:spPr>
        <p:txBody>
          <a:bodyPr/>
          <a:lstStyle/>
          <a:p>
            <a:r>
              <a:rPr lang="en-US" u="sng" dirty="0">
                <a:latin typeface="Adobe Garamond Pro Bold" panose="02020702060506020403" pitchFamily="18" charset="0"/>
              </a:rPr>
              <a:t>Agenda</a:t>
            </a:r>
            <a:endParaRPr lang="en-US" sz="2400" u="sng" dirty="0">
              <a:latin typeface="Adobe Garamond Pro Bold" panose="02020702060506020403" pitchFamily="18" charset="0"/>
            </a:endParaRP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EAF175A5-B6C1-E0D1-561D-10C93E74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226" y="2625657"/>
            <a:ext cx="4872593" cy="383559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sym typeface="Wingdings" panose="05000000000000000000" pitchFamily="2" charset="2"/>
              </a:rPr>
              <a:t>Work of the Task Force </a:t>
            </a:r>
          </a:p>
          <a:p>
            <a:r>
              <a:rPr lang="en-US" dirty="0">
                <a:latin typeface="+mj-lt"/>
                <a:sym typeface="Wingdings" panose="05000000000000000000" pitchFamily="2" charset="2"/>
              </a:rPr>
              <a:t>Why Support the Task Force Recommendations? </a:t>
            </a:r>
          </a:p>
          <a:p>
            <a:r>
              <a:rPr lang="en-US" dirty="0">
                <a:latin typeface="+mj-lt"/>
                <a:sym typeface="Wingdings" panose="05000000000000000000" pitchFamily="2" charset="2"/>
              </a:rPr>
              <a:t>Q&amp;A</a:t>
            </a:r>
          </a:p>
          <a:p>
            <a:pPr marL="0" indent="0">
              <a:buNone/>
            </a:pPr>
            <a:endParaRPr lang="en-US" dirty="0">
              <a:latin typeface="Frutiger 45 Light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latin typeface="Frutiger 45 Light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latin typeface="Frutiger 45 Light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latin typeface="Frutiger 45 Light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latin typeface="Frutiger 45 Light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latin typeface="Frutiger 45 Light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latin typeface="Frutiger 45 Light" pitchFamily="34" charset="0"/>
            </a:endParaRPr>
          </a:p>
          <a:p>
            <a:pPr marL="0" indent="0">
              <a:buNone/>
            </a:pPr>
            <a:endParaRPr lang="en-US" dirty="0">
              <a:latin typeface="Frutiger 45 Light" pitchFamily="34" charset="0"/>
            </a:endParaRPr>
          </a:p>
          <a:p>
            <a:pPr marL="0" indent="0">
              <a:buNone/>
            </a:pPr>
            <a:endParaRPr lang="en-US" dirty="0">
              <a:latin typeface="Frutiger 45 Light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FCE38-85E6-C29F-72D4-C85A43043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562" y="1173123"/>
            <a:ext cx="3577193" cy="53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08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771CC-23AA-5C64-A13D-C613EBCF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5" y="838200"/>
            <a:ext cx="11419248" cy="1325563"/>
          </a:xfrm>
        </p:spPr>
        <p:txBody>
          <a:bodyPr/>
          <a:lstStyle/>
          <a:p>
            <a:r>
              <a:rPr lang="en-US" u="sng" dirty="0"/>
              <a:t>In Pursuit of Justice – the Association’s Purpose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65B73D-8671-AA13-D56E-75FE45D3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90" y="6345559"/>
            <a:ext cx="858301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of Task Force on Racism, Social Equity and the Law January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5A993A6-2577-ED2E-494C-E5D229F9C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68" y="2163763"/>
            <a:ext cx="6575640" cy="41393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Grounded in the Association’s purposes outlined in our By-Laws:</a:t>
            </a:r>
          </a:p>
          <a:p>
            <a:pPr lvl="1"/>
            <a:r>
              <a:rPr lang="en-US" sz="2800" dirty="0">
                <a:latin typeface="+mj-lt"/>
              </a:rPr>
              <a:t>Promote reform in the law</a:t>
            </a:r>
          </a:p>
          <a:p>
            <a:pPr lvl="1"/>
            <a:r>
              <a:rPr lang="en-US" sz="2800" dirty="0">
                <a:latin typeface="+mj-lt"/>
              </a:rPr>
              <a:t>Facilitate the administration of justice</a:t>
            </a:r>
          </a:p>
          <a:p>
            <a:pPr lvl="1"/>
            <a:r>
              <a:rPr lang="en-US" sz="2800" dirty="0">
                <a:latin typeface="+mj-lt"/>
              </a:rPr>
              <a:t>Apply its knowledge and experience in the field of the law to promote the public good</a:t>
            </a:r>
          </a:p>
        </p:txBody>
      </p:sp>
      <p:pic>
        <p:nvPicPr>
          <p:cNvPr id="3" name="Picture 2" descr="Free Overhead view of asphalt roadway with vehicles between building roofs and colorful title about racism Stock Photo">
            <a:hlinkClick r:id="rId3"/>
            <a:extLst>
              <a:ext uri="{FF2B5EF4-FFF2-40B4-BE49-F238E27FC236}">
                <a16:creationId xmlns:a16="http://schemas.microsoft.com/office/drawing/2014/main" id="{8195556F-D0D5-413C-68E6-2AA3E6603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97" y="2289497"/>
            <a:ext cx="4580129" cy="352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548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771CC-23AA-5C64-A13D-C613EBCF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5" y="838200"/>
            <a:ext cx="11727788" cy="1325563"/>
          </a:xfrm>
        </p:spPr>
        <p:txBody>
          <a:bodyPr/>
          <a:lstStyle/>
          <a:p>
            <a:r>
              <a:rPr lang="en-US" u="sng" dirty="0"/>
              <a:t>In Pursuit of Justice – Task Force Mission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65B73D-8671-AA13-D56E-75FE45D3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90" y="6345559"/>
            <a:ext cx="858301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of Task Force on Racism, Social Equity and the Law January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5A993A6-2577-ED2E-494C-E5D229F9C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90" y="2080469"/>
            <a:ext cx="6575640" cy="413935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j-lt"/>
              </a:rPr>
              <a:t>examine how structural racism permeates and influences facets of daily life leading to injustice and inequality among New Yorkers </a:t>
            </a:r>
          </a:p>
          <a:p>
            <a:r>
              <a:rPr lang="en-US" dirty="0">
                <a:latin typeface="+mj-lt"/>
              </a:rPr>
              <a:t>include six committees that will examine the key issues that cause structural racism to be entrenched and persistent </a:t>
            </a:r>
          </a:p>
          <a:p>
            <a:r>
              <a:rPr lang="en-US" dirty="0">
                <a:latin typeface="+mj-lt"/>
              </a:rPr>
              <a:t>through its committees explore changes in the law and public policy and deliver a report recommending action steps the NYSBA can take to attack structural racism and effectuate meaningful societal transformation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3" name="Picture 2" descr="Free Overhead view of asphalt roadway with vehicles between building roofs and colorful title about racism Stock Photo">
            <a:hlinkClick r:id="rId3"/>
            <a:extLst>
              <a:ext uri="{FF2B5EF4-FFF2-40B4-BE49-F238E27FC236}">
                <a16:creationId xmlns:a16="http://schemas.microsoft.com/office/drawing/2014/main" id="{8195556F-D0D5-413C-68E6-2AA3E6603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97" y="2289497"/>
            <a:ext cx="4580129" cy="352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926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771CC-23AA-5C64-A13D-C613EBCF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" y="738677"/>
            <a:ext cx="12127955" cy="1046698"/>
          </a:xfrm>
        </p:spPr>
        <p:txBody>
          <a:bodyPr/>
          <a:lstStyle/>
          <a:p>
            <a:r>
              <a:rPr lang="en-US" u="sng" dirty="0"/>
              <a:t>In Pursuit of Justice – Areas of Focus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65B73D-8671-AA13-D56E-75FE45D3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90" y="6345559"/>
            <a:ext cx="858301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of Task Force on Racism, Social Equity and the Law January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C25075A-3CC9-1489-01DF-2FE633D059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792515"/>
              </p:ext>
            </p:extLst>
          </p:nvPr>
        </p:nvGraphicFramePr>
        <p:xfrm>
          <a:off x="2628001" y="1785375"/>
          <a:ext cx="6935998" cy="4775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39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D2BD65-4D65-D24A-94F5-79D4F966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1C4A30-7393-2A45-9F81-D3FE3FC89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B4957FC-B71F-CD4E-92DD-79292F05A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B3790F-46DB-E346-991C-6227D11C6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A174EF-B6B2-0A4E-8BC9-92BB7065F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F0B908-B952-6648-9489-AA2E52D93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788CF2C-39FD-8B42-B5D8-E59BB50B1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7AEC9BE-9B12-B74B-A9CA-46F71E57E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7ED067C-16D7-5348-AC1C-7978377DA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AC6361-7E10-3D4F-A85B-C2624FF5A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E685DF-3FA7-8D46-A4FB-57AEBD343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E0471DE-3D21-DF4B-9918-AC9102940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771CC-23AA-5C64-A13D-C613EBCF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4" y="838200"/>
            <a:ext cx="12127955" cy="1325563"/>
          </a:xfrm>
        </p:spPr>
        <p:txBody>
          <a:bodyPr/>
          <a:lstStyle/>
          <a:p>
            <a:r>
              <a:rPr lang="en-US" dirty="0"/>
              <a:t>In Pursuit of Justice – Dismantling  Structural Racism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65B73D-8671-AA13-D56E-75FE45D3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90" y="6345559"/>
            <a:ext cx="858301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of Task Force on Racism, Social Equity and the Law January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5A993A6-2577-ED2E-494C-E5D229F9C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494" y="2259130"/>
            <a:ext cx="8213706" cy="3311417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“Structural racism is a system of </a:t>
            </a:r>
            <a:br>
              <a:rPr lang="en-US" sz="3200" dirty="0">
                <a:latin typeface="+mj-lt"/>
                <a:cs typeface="Times New Roman" panose="02020603050405020304" pitchFamily="18" charset="0"/>
              </a:rPr>
            </a:br>
            <a:r>
              <a:rPr lang="en-US" sz="3200" dirty="0">
                <a:latin typeface="+mj-lt"/>
                <a:cs typeface="Times New Roman" panose="02020603050405020304" pitchFamily="18" charset="0"/>
              </a:rPr>
              <a:t>laws, policies and institutional practices </a:t>
            </a:r>
            <a:br>
              <a:rPr lang="en-US" sz="3200" dirty="0">
                <a:latin typeface="+mj-lt"/>
                <a:cs typeface="Times New Roman" panose="02020603050405020304" pitchFamily="18" charset="0"/>
              </a:rPr>
            </a:br>
            <a:r>
              <a:rPr lang="en-US" sz="3200" dirty="0">
                <a:latin typeface="+mj-lt"/>
                <a:cs typeface="Times New Roman" panose="02020603050405020304" pitchFamily="18" charset="0"/>
              </a:rPr>
              <a:t>that produce and perpetuate </a:t>
            </a:r>
            <a:br>
              <a:rPr lang="en-US" sz="3200" dirty="0">
                <a:latin typeface="+mj-lt"/>
                <a:cs typeface="Times New Roman" panose="02020603050405020304" pitchFamily="18" charset="0"/>
              </a:rPr>
            </a:br>
            <a:r>
              <a:rPr lang="en-US" sz="3200" dirty="0">
                <a:latin typeface="+mj-lt"/>
                <a:cs typeface="Times New Roman" panose="02020603050405020304" pitchFamily="18" charset="0"/>
              </a:rPr>
              <a:t>racial inequities and inequality </a:t>
            </a:r>
            <a:br>
              <a:rPr lang="en-US" sz="3200" dirty="0">
                <a:latin typeface="+mj-lt"/>
                <a:cs typeface="Times New Roman" panose="02020603050405020304" pitchFamily="18" charset="0"/>
              </a:rPr>
            </a:br>
            <a:r>
              <a:rPr lang="en-US" sz="3200" dirty="0">
                <a:latin typeface="+mj-lt"/>
                <a:cs typeface="Times New Roman" panose="02020603050405020304" pitchFamily="18" charset="0"/>
              </a:rPr>
              <a:t>in this state.”</a:t>
            </a:r>
            <a:br>
              <a:rPr lang="en-US" sz="3200" dirty="0">
                <a:latin typeface="+mj-lt"/>
                <a:cs typeface="Times New Roman" panose="02020603050405020304" pitchFamily="18" charset="0"/>
              </a:rPr>
            </a:br>
            <a:br>
              <a:rPr lang="en-US" sz="3200" dirty="0">
                <a:latin typeface="+mj-lt"/>
                <a:cs typeface="Times New Roman" panose="02020603050405020304" pitchFamily="18" charset="0"/>
              </a:rPr>
            </a:br>
            <a:r>
              <a:rPr lang="en-US" sz="3200" i="1" dirty="0">
                <a:latin typeface="+mj-lt"/>
                <a:cs typeface="Times New Roman" panose="02020603050405020304" pitchFamily="18" charset="0"/>
              </a:rPr>
              <a:t>- Professor Paula Johnson</a:t>
            </a:r>
          </a:p>
        </p:txBody>
      </p:sp>
    </p:spTree>
    <p:extLst>
      <p:ext uri="{BB962C8B-B14F-4D97-AF65-F5344CB8AC3E}">
        <p14:creationId xmlns:p14="http://schemas.microsoft.com/office/powerpoint/2010/main" val="207187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771CC-23AA-5C64-A13D-C613EBCF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4" y="838200"/>
            <a:ext cx="12127955" cy="1325563"/>
          </a:xfrm>
        </p:spPr>
        <p:txBody>
          <a:bodyPr/>
          <a:lstStyle/>
          <a:p>
            <a:r>
              <a:rPr lang="en-US" u="sng" dirty="0"/>
              <a:t>In Pursuit of Justice – Work of Task Force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65B73D-8671-AA13-D56E-75FE45D3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90" y="6345559"/>
            <a:ext cx="858301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of Task Force on Racism, Social Equity and the Law January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89392206-53AF-86B3-91B0-131E2DCB4B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0431908"/>
              </p:ext>
            </p:extLst>
          </p:nvPr>
        </p:nvGraphicFramePr>
        <p:xfrm>
          <a:off x="533400" y="1825625"/>
          <a:ext cx="10515600" cy="4189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9396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163A81-7985-F543-5755-66DE19D1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771CC-23AA-5C64-A13D-C613EBCF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4" y="838200"/>
            <a:ext cx="12127955" cy="1325563"/>
          </a:xfrm>
        </p:spPr>
        <p:txBody>
          <a:bodyPr/>
          <a:lstStyle/>
          <a:p>
            <a:r>
              <a:rPr lang="en-US" u="sng" dirty="0"/>
              <a:t>Why Support the Recommendations?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65B73D-8671-AA13-D56E-75FE45D3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90" y="6345559"/>
            <a:ext cx="858301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of Task Force on Racism, Social Equity and the Law January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DC7169-86BF-BBBB-8AE1-4CFE621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67618-E6E6-48F3-97B1-D537E3AE2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2B45A-7EEA-8A39-543A-14426260A7F8}"/>
              </a:ext>
            </a:extLst>
          </p:cNvPr>
          <p:cNvSpPr txBox="1"/>
          <p:nvPr/>
        </p:nvSpPr>
        <p:spPr>
          <a:xfrm>
            <a:off x="319760" y="1924166"/>
            <a:ext cx="74526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+mj-lt"/>
              </a:rPr>
              <a:t>New York history shows that its laws, policies and practices created racial inequities and inequality.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+mj-lt"/>
              </a:rPr>
              <a:t>These inequities and inequality became embedded in how institutions functioned to the detriment of communities of color.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+mj-lt"/>
              </a:rPr>
              <a:t>Current data shows that the impact of the racial inequities and inequality of these laws, policies and practices continues to be felt.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+mj-lt"/>
              </a:rPr>
              <a:t>The recommendations are tailored to address issues that will mitigate these inequities and inequality.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+mj-lt"/>
              </a:rPr>
              <a:t>The recommendations are within the purview of the Association’s work.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8930AE-649E-F096-C026-DE3092EE3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699" y="1924166"/>
            <a:ext cx="3016210" cy="45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9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D_PPT Template_Presentations to NYSBA EC and HOD" id="{F8EB4714-2B8B-4A93-A717-3CB6F227999F}" vid="{35FBE644-2287-4543-BF57-AABD5BE0BDE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1145</Words>
  <Application>Microsoft Office PowerPoint</Application>
  <PresentationFormat>Widescreen</PresentationFormat>
  <Paragraphs>149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Adobe Garamond Pro Bold</vt:lpstr>
      <vt:lpstr>Arial</vt:lpstr>
      <vt:lpstr>Calibri</vt:lpstr>
      <vt:lpstr>Calibri Light</vt:lpstr>
      <vt:lpstr>Frutiger 45 Light</vt:lpstr>
      <vt:lpstr>Georgia</vt:lpstr>
      <vt:lpstr>Office Theme</vt:lpstr>
      <vt:lpstr>2_Office Theme</vt:lpstr>
      <vt:lpstr>Report of Task Force on Racism, Social Equity and the Law</vt:lpstr>
      <vt:lpstr>“We may have all come on different ships, but we're in the same boat now.”  Dr. Martin Luther King, Jr.</vt:lpstr>
      <vt:lpstr>Agenda</vt:lpstr>
      <vt:lpstr>In Pursuit of Justice – the Association’s Purpose</vt:lpstr>
      <vt:lpstr>In Pursuit of Justice – Task Force Mission</vt:lpstr>
      <vt:lpstr>In Pursuit of Justice – Areas of Focus</vt:lpstr>
      <vt:lpstr>In Pursuit of Justice – Dismantling  Structural Racism</vt:lpstr>
      <vt:lpstr>In Pursuit of Justice – Work of Task Force</vt:lpstr>
      <vt:lpstr>Why Support the Recommendations?</vt:lpstr>
      <vt:lpstr>Structural Racism Exists in New York</vt:lpstr>
      <vt:lpstr>Recommendations are Tailored to Address Issues</vt:lpstr>
      <vt:lpstr>Recommendations are Tailored to Address Issues</vt:lpstr>
      <vt:lpstr>Recommendations are Tailored to Address Issues</vt:lpstr>
      <vt:lpstr>Within the purview of the Association:  Fulfill NYSBA’s Purpose to Pursue Justice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Taa Grays</dc:creator>
  <cp:lastModifiedBy>Richards, Thomas</cp:lastModifiedBy>
  <cp:revision>7</cp:revision>
  <dcterms:created xsi:type="dcterms:W3CDTF">2023-01-10T03:29:48Z</dcterms:created>
  <dcterms:modified xsi:type="dcterms:W3CDTF">2023-01-17T14:42:56Z</dcterms:modified>
</cp:coreProperties>
</file>