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46" r:id="rId2"/>
    <p:sldId id="374" r:id="rId3"/>
    <p:sldId id="372" r:id="rId4"/>
    <p:sldId id="651" r:id="rId5"/>
    <p:sldId id="297" r:id="rId6"/>
    <p:sldId id="649" r:id="rId7"/>
    <p:sldId id="650" r:id="rId8"/>
    <p:sldId id="652" r:id="rId9"/>
    <p:sldId id="653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C7F11-A634-4914-80BA-11D088A45D0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1CC100-1086-465D-B44B-6B5827B75DC1}">
      <dgm:prSet phldrT="[Text]"/>
      <dgm:spPr/>
      <dgm:t>
        <a:bodyPr/>
        <a:lstStyle/>
        <a:p>
          <a:r>
            <a:rPr lang="en-US" dirty="0"/>
            <a:t>NYSBA Legislative Proposal</a:t>
          </a:r>
        </a:p>
      </dgm:t>
    </dgm:pt>
    <dgm:pt modelId="{F579DBF7-C2BE-407D-BDBA-B0066552E564}" type="parTrans" cxnId="{68109F88-6F90-4ED8-B481-EE20D60A5EE3}">
      <dgm:prSet/>
      <dgm:spPr/>
      <dgm:t>
        <a:bodyPr/>
        <a:lstStyle/>
        <a:p>
          <a:endParaRPr lang="en-US"/>
        </a:p>
      </dgm:t>
    </dgm:pt>
    <dgm:pt modelId="{2DA79BC2-68FB-4EBA-A550-0C52F76EB9C2}" type="sibTrans" cxnId="{68109F88-6F90-4ED8-B481-EE20D60A5EE3}">
      <dgm:prSet/>
      <dgm:spPr/>
      <dgm:t>
        <a:bodyPr/>
        <a:lstStyle/>
        <a:p>
          <a:endParaRPr lang="en-US"/>
        </a:p>
      </dgm:t>
    </dgm:pt>
    <dgm:pt modelId="{3910E5DE-667D-4F8B-9F58-7E96DC05D668}">
      <dgm:prSet phldrT="[Text]"/>
      <dgm:spPr/>
      <dgm:t>
        <a:bodyPr/>
        <a:lstStyle/>
        <a:p>
          <a:r>
            <a:rPr lang="en-US" dirty="0"/>
            <a:t>Approved by Section or Committee</a:t>
          </a:r>
        </a:p>
      </dgm:t>
    </dgm:pt>
    <dgm:pt modelId="{CA89D074-45F0-41EB-B398-7D699D5E2AB2}" type="parTrans" cxnId="{9A228818-99D9-4567-ACE3-CC54EBD9C109}">
      <dgm:prSet/>
      <dgm:spPr/>
      <dgm:t>
        <a:bodyPr/>
        <a:lstStyle/>
        <a:p>
          <a:endParaRPr lang="en-US"/>
        </a:p>
      </dgm:t>
    </dgm:pt>
    <dgm:pt modelId="{EC2D5EA8-B513-4325-A86C-F19A976A9927}" type="sibTrans" cxnId="{9A228818-99D9-4567-ACE3-CC54EBD9C109}">
      <dgm:prSet/>
      <dgm:spPr/>
      <dgm:t>
        <a:bodyPr/>
        <a:lstStyle/>
        <a:p>
          <a:endParaRPr lang="en-US"/>
        </a:p>
      </dgm:t>
    </dgm:pt>
    <dgm:pt modelId="{A2CB4548-D6C4-4AEF-8AA0-597FA0A779B0}">
      <dgm:prSet/>
      <dgm:spPr/>
      <dgm:t>
        <a:bodyPr/>
        <a:lstStyle/>
        <a:p>
          <a:r>
            <a:rPr lang="en-US" dirty="0"/>
            <a:t>Approved by EC/HOD becomes NYSBA policy</a:t>
          </a:r>
        </a:p>
      </dgm:t>
    </dgm:pt>
    <dgm:pt modelId="{8C14B7CC-9BAA-4769-B562-AD787816E252}" type="parTrans" cxnId="{BA5D5671-1D86-49DC-B276-80FEC3C0529E}">
      <dgm:prSet/>
      <dgm:spPr/>
      <dgm:t>
        <a:bodyPr/>
        <a:lstStyle/>
        <a:p>
          <a:endParaRPr lang="en-US"/>
        </a:p>
      </dgm:t>
    </dgm:pt>
    <dgm:pt modelId="{647E7A4A-E1ED-438E-BA54-A3AC275B4C1D}" type="sibTrans" cxnId="{BA5D5671-1D86-49DC-B276-80FEC3C0529E}">
      <dgm:prSet/>
      <dgm:spPr/>
      <dgm:t>
        <a:bodyPr/>
        <a:lstStyle/>
        <a:p>
          <a:endParaRPr lang="en-US"/>
        </a:p>
      </dgm:t>
    </dgm:pt>
    <dgm:pt modelId="{F9CC4B60-5AC1-42E2-915D-676AF8BB8252}">
      <dgm:prSet/>
      <dgm:spPr/>
      <dgm:t>
        <a:bodyPr/>
        <a:lstStyle/>
        <a:p>
          <a:r>
            <a:rPr lang="en-US" dirty="0"/>
            <a:t>Not Approved by EC/HOD</a:t>
          </a:r>
        </a:p>
        <a:p>
          <a:r>
            <a:rPr lang="en-US" dirty="0"/>
            <a:t>Not NYSBA Policy</a:t>
          </a:r>
        </a:p>
      </dgm:t>
    </dgm:pt>
    <dgm:pt modelId="{098474AE-2230-4E65-B53F-15A0A22242A2}" type="parTrans" cxnId="{8E43F2C4-D4AA-4977-87EE-2209980B4B21}">
      <dgm:prSet/>
      <dgm:spPr/>
      <dgm:t>
        <a:bodyPr/>
        <a:lstStyle/>
        <a:p>
          <a:endParaRPr lang="en-US"/>
        </a:p>
      </dgm:t>
    </dgm:pt>
    <dgm:pt modelId="{F71C2573-BA2C-4A2C-BD27-7FC237764F4C}" type="sibTrans" cxnId="{8E43F2C4-D4AA-4977-87EE-2209980B4B21}">
      <dgm:prSet/>
      <dgm:spPr/>
      <dgm:t>
        <a:bodyPr/>
        <a:lstStyle/>
        <a:p>
          <a:endParaRPr lang="en-US"/>
        </a:p>
      </dgm:t>
    </dgm:pt>
    <dgm:pt modelId="{2CE7D61B-3D55-42E3-B768-37EB04556878}">
      <dgm:prSet/>
      <dgm:spPr/>
      <dgm:t>
        <a:bodyPr/>
        <a:lstStyle/>
        <a:p>
          <a:r>
            <a:rPr lang="en-US" dirty="0"/>
            <a:t>Not submitted to legislature.</a:t>
          </a:r>
        </a:p>
      </dgm:t>
    </dgm:pt>
    <dgm:pt modelId="{109DE001-9F62-410C-899F-540BA053878F}" type="parTrans" cxnId="{A3FC720F-88D2-4330-A4A5-104F9C3CB076}">
      <dgm:prSet/>
      <dgm:spPr/>
      <dgm:t>
        <a:bodyPr/>
        <a:lstStyle/>
        <a:p>
          <a:endParaRPr lang="en-US"/>
        </a:p>
      </dgm:t>
    </dgm:pt>
    <dgm:pt modelId="{8C4DA551-E307-4CE9-A3C6-ED87F24C4709}" type="sibTrans" cxnId="{A3FC720F-88D2-4330-A4A5-104F9C3CB076}">
      <dgm:prSet/>
      <dgm:spPr/>
      <dgm:t>
        <a:bodyPr/>
        <a:lstStyle/>
        <a:p>
          <a:endParaRPr lang="en-US"/>
        </a:p>
      </dgm:t>
    </dgm:pt>
    <dgm:pt modelId="{EE831C92-37F6-41B4-B308-932A78530A7D}">
      <dgm:prSet/>
      <dgm:spPr/>
      <dgm:t>
        <a:bodyPr/>
        <a:lstStyle/>
        <a:p>
          <a:r>
            <a:rPr lang="en-US" dirty="0"/>
            <a:t>Submitted to legislature. </a:t>
          </a:r>
        </a:p>
      </dgm:t>
    </dgm:pt>
    <dgm:pt modelId="{D5A62138-84E7-4C0F-91E0-12DD127A5277}" type="parTrans" cxnId="{4C7EF622-C34A-4D3A-90D6-6981E0F445ED}">
      <dgm:prSet/>
      <dgm:spPr/>
      <dgm:t>
        <a:bodyPr/>
        <a:lstStyle/>
        <a:p>
          <a:endParaRPr lang="en-US"/>
        </a:p>
      </dgm:t>
    </dgm:pt>
    <dgm:pt modelId="{003898A5-C31A-425C-9730-4E0B1AFF11C0}" type="sibTrans" cxnId="{4C7EF622-C34A-4D3A-90D6-6981E0F445ED}">
      <dgm:prSet/>
      <dgm:spPr/>
      <dgm:t>
        <a:bodyPr/>
        <a:lstStyle/>
        <a:p>
          <a:endParaRPr lang="en-US"/>
        </a:p>
      </dgm:t>
    </dgm:pt>
    <dgm:pt modelId="{76F311B8-2F10-4C01-B38B-A01DC9849E5F}">
      <dgm:prSet/>
      <dgm:spPr/>
      <dgm:t>
        <a:bodyPr/>
        <a:lstStyle/>
        <a:p>
          <a:r>
            <a:rPr lang="en-US" dirty="0"/>
            <a:t>Legislative priorities of NYSBA determined by EC</a:t>
          </a:r>
        </a:p>
      </dgm:t>
    </dgm:pt>
    <dgm:pt modelId="{22756B37-FEFA-4D70-9F68-BA9B9C29E04C}" type="parTrans" cxnId="{19465055-66FD-436F-9A77-23C6E9C02A9F}">
      <dgm:prSet/>
      <dgm:spPr/>
      <dgm:t>
        <a:bodyPr/>
        <a:lstStyle/>
        <a:p>
          <a:endParaRPr lang="en-US"/>
        </a:p>
      </dgm:t>
    </dgm:pt>
    <dgm:pt modelId="{3563B204-739A-4C77-BD4A-D6C10E98BF35}" type="sibTrans" cxnId="{19465055-66FD-436F-9A77-23C6E9C02A9F}">
      <dgm:prSet/>
      <dgm:spPr/>
      <dgm:t>
        <a:bodyPr/>
        <a:lstStyle/>
        <a:p>
          <a:endParaRPr lang="en-US"/>
        </a:p>
      </dgm:t>
    </dgm:pt>
    <dgm:pt modelId="{D7A928DC-7595-4760-983A-012BEE52AAAA}" type="pres">
      <dgm:prSet presAssocID="{BCCC7F11-A634-4914-80BA-11D088A45D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8598382-B8C3-47EF-A932-54CC01A8DADE}" type="pres">
      <dgm:prSet presAssocID="{511CC100-1086-465D-B44B-6B5827B75DC1}" presName="hierRoot1" presStyleCnt="0">
        <dgm:presLayoutVars>
          <dgm:hierBranch val="init"/>
        </dgm:presLayoutVars>
      </dgm:prSet>
      <dgm:spPr/>
    </dgm:pt>
    <dgm:pt modelId="{0795F0AD-7637-497A-B7A7-0298A644DF30}" type="pres">
      <dgm:prSet presAssocID="{511CC100-1086-465D-B44B-6B5827B75DC1}" presName="rootComposite1" presStyleCnt="0"/>
      <dgm:spPr/>
    </dgm:pt>
    <dgm:pt modelId="{186484F8-D3BD-41AA-A42B-7977B454C5D8}" type="pres">
      <dgm:prSet presAssocID="{511CC100-1086-465D-B44B-6B5827B75DC1}" presName="rootText1" presStyleLbl="node0" presStyleIdx="0" presStyleCnt="1">
        <dgm:presLayoutVars>
          <dgm:chPref val="3"/>
        </dgm:presLayoutVars>
      </dgm:prSet>
      <dgm:spPr/>
    </dgm:pt>
    <dgm:pt modelId="{1B6792E4-1438-407B-9877-25D439497143}" type="pres">
      <dgm:prSet presAssocID="{511CC100-1086-465D-B44B-6B5827B75DC1}" presName="rootConnector1" presStyleLbl="node1" presStyleIdx="0" presStyleCnt="0"/>
      <dgm:spPr/>
    </dgm:pt>
    <dgm:pt modelId="{44ADBC7C-C9DA-4AE2-8B89-8E435016BCAB}" type="pres">
      <dgm:prSet presAssocID="{511CC100-1086-465D-B44B-6B5827B75DC1}" presName="hierChild2" presStyleCnt="0"/>
      <dgm:spPr/>
    </dgm:pt>
    <dgm:pt modelId="{213140EC-D623-4391-869F-F3AA3B326F69}" type="pres">
      <dgm:prSet presAssocID="{CA89D074-45F0-41EB-B398-7D699D5E2AB2}" presName="Name37" presStyleLbl="parChTrans1D2" presStyleIdx="0" presStyleCnt="1"/>
      <dgm:spPr/>
    </dgm:pt>
    <dgm:pt modelId="{42962859-E64E-469D-8F2E-519970ADF44C}" type="pres">
      <dgm:prSet presAssocID="{3910E5DE-667D-4F8B-9F58-7E96DC05D668}" presName="hierRoot2" presStyleCnt="0">
        <dgm:presLayoutVars>
          <dgm:hierBranch val="hang"/>
        </dgm:presLayoutVars>
      </dgm:prSet>
      <dgm:spPr/>
    </dgm:pt>
    <dgm:pt modelId="{A549C1DA-1E59-4F81-9C62-1F6412BCDC46}" type="pres">
      <dgm:prSet presAssocID="{3910E5DE-667D-4F8B-9F58-7E96DC05D668}" presName="rootComposite" presStyleCnt="0"/>
      <dgm:spPr/>
    </dgm:pt>
    <dgm:pt modelId="{2444F55B-93C8-4A89-B507-6193AE0C9A71}" type="pres">
      <dgm:prSet presAssocID="{3910E5DE-667D-4F8B-9F58-7E96DC05D668}" presName="rootText" presStyleLbl="node2" presStyleIdx="0" presStyleCnt="1">
        <dgm:presLayoutVars>
          <dgm:chPref val="3"/>
        </dgm:presLayoutVars>
      </dgm:prSet>
      <dgm:spPr/>
    </dgm:pt>
    <dgm:pt modelId="{7D98BB53-7C32-46B7-9691-23FD75A34CE7}" type="pres">
      <dgm:prSet presAssocID="{3910E5DE-667D-4F8B-9F58-7E96DC05D668}" presName="rootConnector" presStyleLbl="node2" presStyleIdx="0" presStyleCnt="1"/>
      <dgm:spPr/>
    </dgm:pt>
    <dgm:pt modelId="{EB510633-86EC-4BCC-8693-89139260B501}" type="pres">
      <dgm:prSet presAssocID="{3910E5DE-667D-4F8B-9F58-7E96DC05D668}" presName="hierChild4" presStyleCnt="0"/>
      <dgm:spPr/>
    </dgm:pt>
    <dgm:pt modelId="{DC939E38-E3B7-4ED4-8846-019A5B100443}" type="pres">
      <dgm:prSet presAssocID="{8C14B7CC-9BAA-4769-B562-AD787816E252}" presName="Name48" presStyleLbl="parChTrans1D3" presStyleIdx="0" presStyleCnt="2"/>
      <dgm:spPr/>
    </dgm:pt>
    <dgm:pt modelId="{1BEFB3CD-D499-48DC-A926-4CB4BDB102F0}" type="pres">
      <dgm:prSet presAssocID="{A2CB4548-D6C4-4AEF-8AA0-597FA0A779B0}" presName="hierRoot2" presStyleCnt="0">
        <dgm:presLayoutVars>
          <dgm:hierBranch val="hang"/>
        </dgm:presLayoutVars>
      </dgm:prSet>
      <dgm:spPr/>
    </dgm:pt>
    <dgm:pt modelId="{574DD4A5-CAC7-42CC-9E36-D1019C8DD9A1}" type="pres">
      <dgm:prSet presAssocID="{A2CB4548-D6C4-4AEF-8AA0-597FA0A779B0}" presName="rootComposite" presStyleCnt="0"/>
      <dgm:spPr/>
    </dgm:pt>
    <dgm:pt modelId="{27EE5AA4-6738-4A48-9992-FCB871211306}" type="pres">
      <dgm:prSet presAssocID="{A2CB4548-D6C4-4AEF-8AA0-597FA0A779B0}" presName="rootText" presStyleLbl="node3" presStyleIdx="0" presStyleCnt="2" custLinFactNeighborY="1344">
        <dgm:presLayoutVars>
          <dgm:chPref val="3"/>
        </dgm:presLayoutVars>
      </dgm:prSet>
      <dgm:spPr/>
    </dgm:pt>
    <dgm:pt modelId="{804744A4-BD4A-4DE3-A1E9-FBFA41C72192}" type="pres">
      <dgm:prSet presAssocID="{A2CB4548-D6C4-4AEF-8AA0-597FA0A779B0}" presName="rootConnector" presStyleLbl="node3" presStyleIdx="0" presStyleCnt="2"/>
      <dgm:spPr/>
    </dgm:pt>
    <dgm:pt modelId="{847F7F89-41C8-4CC1-A807-2B963EF35818}" type="pres">
      <dgm:prSet presAssocID="{A2CB4548-D6C4-4AEF-8AA0-597FA0A779B0}" presName="hierChild4" presStyleCnt="0"/>
      <dgm:spPr/>
    </dgm:pt>
    <dgm:pt modelId="{F973F1D0-B91D-40D8-82E4-FB1C25540D74}" type="pres">
      <dgm:prSet presAssocID="{D5A62138-84E7-4C0F-91E0-12DD127A5277}" presName="Name48" presStyleLbl="parChTrans1D4" presStyleIdx="0" presStyleCnt="3"/>
      <dgm:spPr/>
    </dgm:pt>
    <dgm:pt modelId="{17C0874B-E0CD-4B67-BC74-21CF683AECC1}" type="pres">
      <dgm:prSet presAssocID="{EE831C92-37F6-41B4-B308-932A78530A7D}" presName="hierRoot2" presStyleCnt="0">
        <dgm:presLayoutVars>
          <dgm:hierBranch val="init"/>
        </dgm:presLayoutVars>
      </dgm:prSet>
      <dgm:spPr/>
    </dgm:pt>
    <dgm:pt modelId="{A94C10BD-95E4-46E8-8E99-6CA3146AA120}" type="pres">
      <dgm:prSet presAssocID="{EE831C92-37F6-41B4-B308-932A78530A7D}" presName="rootComposite" presStyleCnt="0"/>
      <dgm:spPr/>
    </dgm:pt>
    <dgm:pt modelId="{0929B11B-2506-4176-892C-3ECFC45CC704}" type="pres">
      <dgm:prSet presAssocID="{EE831C92-37F6-41B4-B308-932A78530A7D}" presName="rootText" presStyleLbl="node4" presStyleIdx="0" presStyleCnt="3" custScaleX="95997">
        <dgm:presLayoutVars>
          <dgm:chPref val="3"/>
        </dgm:presLayoutVars>
      </dgm:prSet>
      <dgm:spPr/>
    </dgm:pt>
    <dgm:pt modelId="{655C9B3F-F972-4729-A852-8EA4E51E7954}" type="pres">
      <dgm:prSet presAssocID="{EE831C92-37F6-41B4-B308-932A78530A7D}" presName="rootConnector" presStyleLbl="node4" presStyleIdx="0" presStyleCnt="3"/>
      <dgm:spPr/>
    </dgm:pt>
    <dgm:pt modelId="{AE666062-56F7-4CFD-A5EE-5C6C1D040E4B}" type="pres">
      <dgm:prSet presAssocID="{EE831C92-37F6-41B4-B308-932A78530A7D}" presName="hierChild4" presStyleCnt="0"/>
      <dgm:spPr/>
    </dgm:pt>
    <dgm:pt modelId="{1AB6334C-F016-4A9A-A5FD-C36081FA8B8A}" type="pres">
      <dgm:prSet presAssocID="{22756B37-FEFA-4D70-9F68-BA9B9C29E04C}" presName="Name37" presStyleLbl="parChTrans1D4" presStyleIdx="1" presStyleCnt="3"/>
      <dgm:spPr/>
    </dgm:pt>
    <dgm:pt modelId="{CA5E1E2C-21F2-44B2-A88D-C74703E1DFDE}" type="pres">
      <dgm:prSet presAssocID="{76F311B8-2F10-4C01-B38B-A01DC9849E5F}" presName="hierRoot2" presStyleCnt="0">
        <dgm:presLayoutVars>
          <dgm:hierBranch val="init"/>
        </dgm:presLayoutVars>
      </dgm:prSet>
      <dgm:spPr/>
    </dgm:pt>
    <dgm:pt modelId="{69763BEB-D9E6-4A7A-B24B-FC0C35F7CA48}" type="pres">
      <dgm:prSet presAssocID="{76F311B8-2F10-4C01-B38B-A01DC9849E5F}" presName="rootComposite" presStyleCnt="0"/>
      <dgm:spPr/>
    </dgm:pt>
    <dgm:pt modelId="{97B4C9CF-506C-4816-9110-389014B9C597}" type="pres">
      <dgm:prSet presAssocID="{76F311B8-2F10-4C01-B38B-A01DC9849E5F}" presName="rootText" presStyleLbl="node4" presStyleIdx="1" presStyleCnt="3" custLinFactNeighborX="17134" custLinFactNeighborY="-14650">
        <dgm:presLayoutVars>
          <dgm:chPref val="3"/>
        </dgm:presLayoutVars>
      </dgm:prSet>
      <dgm:spPr/>
    </dgm:pt>
    <dgm:pt modelId="{D881B07F-86BC-4C1D-9A81-4A4A66B9AE38}" type="pres">
      <dgm:prSet presAssocID="{76F311B8-2F10-4C01-B38B-A01DC9849E5F}" presName="rootConnector" presStyleLbl="node4" presStyleIdx="1" presStyleCnt="3"/>
      <dgm:spPr/>
    </dgm:pt>
    <dgm:pt modelId="{C4D7141F-8E95-4BBE-A755-A1B34A6927BE}" type="pres">
      <dgm:prSet presAssocID="{76F311B8-2F10-4C01-B38B-A01DC9849E5F}" presName="hierChild4" presStyleCnt="0"/>
      <dgm:spPr/>
    </dgm:pt>
    <dgm:pt modelId="{85BB9379-848D-4025-9977-DDC45D2CA619}" type="pres">
      <dgm:prSet presAssocID="{76F311B8-2F10-4C01-B38B-A01DC9849E5F}" presName="hierChild5" presStyleCnt="0"/>
      <dgm:spPr/>
    </dgm:pt>
    <dgm:pt modelId="{8DBC7095-B0AB-4F04-B01A-3E6AF56D8468}" type="pres">
      <dgm:prSet presAssocID="{EE831C92-37F6-41B4-B308-932A78530A7D}" presName="hierChild5" presStyleCnt="0"/>
      <dgm:spPr/>
    </dgm:pt>
    <dgm:pt modelId="{20B5CA26-B9BC-45D1-BFEF-BC96083A7DD2}" type="pres">
      <dgm:prSet presAssocID="{A2CB4548-D6C4-4AEF-8AA0-597FA0A779B0}" presName="hierChild5" presStyleCnt="0"/>
      <dgm:spPr/>
    </dgm:pt>
    <dgm:pt modelId="{E16F863F-1792-4C3F-A186-ABA3C4887BD5}" type="pres">
      <dgm:prSet presAssocID="{098474AE-2230-4E65-B53F-15A0A22242A2}" presName="Name48" presStyleLbl="parChTrans1D3" presStyleIdx="1" presStyleCnt="2"/>
      <dgm:spPr/>
    </dgm:pt>
    <dgm:pt modelId="{D000AD68-91D8-424E-898E-216B49400B5E}" type="pres">
      <dgm:prSet presAssocID="{F9CC4B60-5AC1-42E2-915D-676AF8BB8252}" presName="hierRoot2" presStyleCnt="0">
        <dgm:presLayoutVars>
          <dgm:hierBranch val="init"/>
        </dgm:presLayoutVars>
      </dgm:prSet>
      <dgm:spPr/>
    </dgm:pt>
    <dgm:pt modelId="{373E92C6-DC78-4A82-A836-3F2CF5F61974}" type="pres">
      <dgm:prSet presAssocID="{F9CC4B60-5AC1-42E2-915D-676AF8BB8252}" presName="rootComposite" presStyleCnt="0"/>
      <dgm:spPr/>
    </dgm:pt>
    <dgm:pt modelId="{EA30FE1E-101B-48C0-BCFA-CBF31EBE232A}" type="pres">
      <dgm:prSet presAssocID="{F9CC4B60-5AC1-42E2-915D-676AF8BB8252}" presName="rootText" presStyleLbl="node3" presStyleIdx="1" presStyleCnt="2" custLinFactNeighborX="11008" custLinFactNeighborY="1">
        <dgm:presLayoutVars>
          <dgm:chPref val="3"/>
        </dgm:presLayoutVars>
      </dgm:prSet>
      <dgm:spPr/>
    </dgm:pt>
    <dgm:pt modelId="{1A7039F3-88E6-447D-ADF0-304C9946FCF6}" type="pres">
      <dgm:prSet presAssocID="{F9CC4B60-5AC1-42E2-915D-676AF8BB8252}" presName="rootConnector" presStyleLbl="node3" presStyleIdx="1" presStyleCnt="2"/>
      <dgm:spPr/>
    </dgm:pt>
    <dgm:pt modelId="{214CFB80-386A-4A77-B2A0-1592DE6F9F52}" type="pres">
      <dgm:prSet presAssocID="{F9CC4B60-5AC1-42E2-915D-676AF8BB8252}" presName="hierChild4" presStyleCnt="0"/>
      <dgm:spPr/>
    </dgm:pt>
    <dgm:pt modelId="{B7CDD45B-4D83-4EC5-943D-F832451C9997}" type="pres">
      <dgm:prSet presAssocID="{109DE001-9F62-410C-899F-540BA053878F}" presName="Name37" presStyleLbl="parChTrans1D4" presStyleIdx="2" presStyleCnt="3"/>
      <dgm:spPr/>
    </dgm:pt>
    <dgm:pt modelId="{EB8F7CE3-3129-42E6-BA5F-5EA4528DBDBC}" type="pres">
      <dgm:prSet presAssocID="{2CE7D61B-3D55-42E3-B768-37EB04556878}" presName="hierRoot2" presStyleCnt="0">
        <dgm:presLayoutVars>
          <dgm:hierBranch val="init"/>
        </dgm:presLayoutVars>
      </dgm:prSet>
      <dgm:spPr/>
    </dgm:pt>
    <dgm:pt modelId="{95F80150-9E93-41F3-B103-7C29425417AD}" type="pres">
      <dgm:prSet presAssocID="{2CE7D61B-3D55-42E3-B768-37EB04556878}" presName="rootComposite" presStyleCnt="0"/>
      <dgm:spPr/>
    </dgm:pt>
    <dgm:pt modelId="{438B8F2C-5AF5-4FBE-B030-6125CD5DCF38}" type="pres">
      <dgm:prSet presAssocID="{2CE7D61B-3D55-42E3-B768-37EB04556878}" presName="rootText" presStyleLbl="node4" presStyleIdx="2" presStyleCnt="3" custLinFactNeighborX="42322" custLinFactNeighborY="94">
        <dgm:presLayoutVars>
          <dgm:chPref val="3"/>
        </dgm:presLayoutVars>
      </dgm:prSet>
      <dgm:spPr/>
    </dgm:pt>
    <dgm:pt modelId="{2CF9FEDF-187B-427E-AA87-BDF01D87BDD2}" type="pres">
      <dgm:prSet presAssocID="{2CE7D61B-3D55-42E3-B768-37EB04556878}" presName="rootConnector" presStyleLbl="node4" presStyleIdx="2" presStyleCnt="3"/>
      <dgm:spPr/>
    </dgm:pt>
    <dgm:pt modelId="{64412E6D-10BE-43E3-8FFB-90AFDB1B28CC}" type="pres">
      <dgm:prSet presAssocID="{2CE7D61B-3D55-42E3-B768-37EB04556878}" presName="hierChild4" presStyleCnt="0"/>
      <dgm:spPr/>
    </dgm:pt>
    <dgm:pt modelId="{0D3887AB-1347-43B2-AFFC-60E430069D3B}" type="pres">
      <dgm:prSet presAssocID="{2CE7D61B-3D55-42E3-B768-37EB04556878}" presName="hierChild5" presStyleCnt="0"/>
      <dgm:spPr/>
    </dgm:pt>
    <dgm:pt modelId="{6EE8EC5F-517C-4A24-BBD5-4E3AF17F1DC2}" type="pres">
      <dgm:prSet presAssocID="{F9CC4B60-5AC1-42E2-915D-676AF8BB8252}" presName="hierChild5" presStyleCnt="0"/>
      <dgm:spPr/>
    </dgm:pt>
    <dgm:pt modelId="{371DFD38-945D-424D-96FE-CE8AD9FA11D6}" type="pres">
      <dgm:prSet presAssocID="{3910E5DE-667D-4F8B-9F58-7E96DC05D668}" presName="hierChild5" presStyleCnt="0"/>
      <dgm:spPr/>
    </dgm:pt>
    <dgm:pt modelId="{E5E662B5-091C-44FB-AD7F-725CA0614411}" type="pres">
      <dgm:prSet presAssocID="{511CC100-1086-465D-B44B-6B5827B75DC1}" presName="hierChild3" presStyleCnt="0"/>
      <dgm:spPr/>
    </dgm:pt>
  </dgm:ptLst>
  <dgm:cxnLst>
    <dgm:cxn modelId="{A3FC720F-88D2-4330-A4A5-104F9C3CB076}" srcId="{F9CC4B60-5AC1-42E2-915D-676AF8BB8252}" destId="{2CE7D61B-3D55-42E3-B768-37EB04556878}" srcOrd="0" destOrd="0" parTransId="{109DE001-9F62-410C-899F-540BA053878F}" sibTransId="{8C4DA551-E307-4CE9-A3C6-ED87F24C4709}"/>
    <dgm:cxn modelId="{9A228818-99D9-4567-ACE3-CC54EBD9C109}" srcId="{511CC100-1086-465D-B44B-6B5827B75DC1}" destId="{3910E5DE-667D-4F8B-9F58-7E96DC05D668}" srcOrd="0" destOrd="0" parTransId="{CA89D074-45F0-41EB-B398-7D699D5E2AB2}" sibTransId="{EC2D5EA8-B513-4325-A86C-F19A976A9927}"/>
    <dgm:cxn modelId="{4C7EF622-C34A-4D3A-90D6-6981E0F445ED}" srcId="{A2CB4548-D6C4-4AEF-8AA0-597FA0A779B0}" destId="{EE831C92-37F6-41B4-B308-932A78530A7D}" srcOrd="0" destOrd="0" parTransId="{D5A62138-84E7-4C0F-91E0-12DD127A5277}" sibTransId="{003898A5-C31A-425C-9730-4E0B1AFF11C0}"/>
    <dgm:cxn modelId="{E815332B-F9D4-462B-ADA1-1028A82AD3CE}" type="presOf" srcId="{EE831C92-37F6-41B4-B308-932A78530A7D}" destId="{0929B11B-2506-4176-892C-3ECFC45CC704}" srcOrd="0" destOrd="0" presId="urn:microsoft.com/office/officeart/2005/8/layout/orgChart1"/>
    <dgm:cxn modelId="{6E29EF31-CE9C-49F3-9E8B-1A2D03A22FE8}" type="presOf" srcId="{CA89D074-45F0-41EB-B398-7D699D5E2AB2}" destId="{213140EC-D623-4391-869F-F3AA3B326F69}" srcOrd="0" destOrd="0" presId="urn:microsoft.com/office/officeart/2005/8/layout/orgChart1"/>
    <dgm:cxn modelId="{7FACBC3A-A44F-4E8B-AC60-3C35F761B688}" type="presOf" srcId="{3910E5DE-667D-4F8B-9F58-7E96DC05D668}" destId="{2444F55B-93C8-4A89-B507-6193AE0C9A71}" srcOrd="0" destOrd="0" presId="urn:microsoft.com/office/officeart/2005/8/layout/orgChart1"/>
    <dgm:cxn modelId="{086E363E-3468-44AD-817A-28CAB04625BF}" type="presOf" srcId="{76F311B8-2F10-4C01-B38B-A01DC9849E5F}" destId="{97B4C9CF-506C-4816-9110-389014B9C597}" srcOrd="0" destOrd="0" presId="urn:microsoft.com/office/officeart/2005/8/layout/orgChart1"/>
    <dgm:cxn modelId="{6D86B75E-9D33-4FA0-9855-ACC224AFCA61}" type="presOf" srcId="{098474AE-2230-4E65-B53F-15A0A22242A2}" destId="{E16F863F-1792-4C3F-A186-ABA3C4887BD5}" srcOrd="0" destOrd="0" presId="urn:microsoft.com/office/officeart/2005/8/layout/orgChart1"/>
    <dgm:cxn modelId="{88782C64-6F6F-433C-B510-2360AD83141E}" type="presOf" srcId="{3910E5DE-667D-4F8B-9F58-7E96DC05D668}" destId="{7D98BB53-7C32-46B7-9691-23FD75A34CE7}" srcOrd="1" destOrd="0" presId="urn:microsoft.com/office/officeart/2005/8/layout/orgChart1"/>
    <dgm:cxn modelId="{2FC90A4B-6B84-4E5E-9038-27C7BC206045}" type="presOf" srcId="{511CC100-1086-465D-B44B-6B5827B75DC1}" destId="{1B6792E4-1438-407B-9877-25D439497143}" srcOrd="1" destOrd="0" presId="urn:microsoft.com/office/officeart/2005/8/layout/orgChart1"/>
    <dgm:cxn modelId="{3DE0C44C-30C6-4A19-998D-21A0C10A2414}" type="presOf" srcId="{76F311B8-2F10-4C01-B38B-A01DC9849E5F}" destId="{D881B07F-86BC-4C1D-9A81-4A4A66B9AE38}" srcOrd="1" destOrd="0" presId="urn:microsoft.com/office/officeart/2005/8/layout/orgChart1"/>
    <dgm:cxn modelId="{1CC3DC50-DEB4-4719-8B6C-9751FE4805DB}" type="presOf" srcId="{A2CB4548-D6C4-4AEF-8AA0-597FA0A779B0}" destId="{27EE5AA4-6738-4A48-9992-FCB871211306}" srcOrd="0" destOrd="0" presId="urn:microsoft.com/office/officeart/2005/8/layout/orgChart1"/>
    <dgm:cxn modelId="{BA5D5671-1D86-49DC-B276-80FEC3C0529E}" srcId="{3910E5DE-667D-4F8B-9F58-7E96DC05D668}" destId="{A2CB4548-D6C4-4AEF-8AA0-597FA0A779B0}" srcOrd="0" destOrd="0" parTransId="{8C14B7CC-9BAA-4769-B562-AD787816E252}" sibTransId="{647E7A4A-E1ED-438E-BA54-A3AC275B4C1D}"/>
    <dgm:cxn modelId="{19465055-66FD-436F-9A77-23C6E9C02A9F}" srcId="{EE831C92-37F6-41B4-B308-932A78530A7D}" destId="{76F311B8-2F10-4C01-B38B-A01DC9849E5F}" srcOrd="0" destOrd="0" parTransId="{22756B37-FEFA-4D70-9F68-BA9B9C29E04C}" sibTransId="{3563B204-739A-4C77-BD4A-D6C10E98BF35}"/>
    <dgm:cxn modelId="{15E0E07A-7BED-4B12-AB1D-080CA53C65F7}" type="presOf" srcId="{22756B37-FEFA-4D70-9F68-BA9B9C29E04C}" destId="{1AB6334C-F016-4A9A-A5FD-C36081FA8B8A}" srcOrd="0" destOrd="0" presId="urn:microsoft.com/office/officeart/2005/8/layout/orgChart1"/>
    <dgm:cxn modelId="{68109F88-6F90-4ED8-B481-EE20D60A5EE3}" srcId="{BCCC7F11-A634-4914-80BA-11D088A45D09}" destId="{511CC100-1086-465D-B44B-6B5827B75DC1}" srcOrd="0" destOrd="0" parTransId="{F579DBF7-C2BE-407D-BDBA-B0066552E564}" sibTransId="{2DA79BC2-68FB-4EBA-A550-0C52F76EB9C2}"/>
    <dgm:cxn modelId="{A6702F8F-FED6-4AF2-834A-77028364460A}" type="presOf" srcId="{EE831C92-37F6-41B4-B308-932A78530A7D}" destId="{655C9B3F-F972-4729-A852-8EA4E51E7954}" srcOrd="1" destOrd="0" presId="urn:microsoft.com/office/officeart/2005/8/layout/orgChart1"/>
    <dgm:cxn modelId="{552BDA93-048B-43E0-8DD2-2BEDE52CFAA6}" type="presOf" srcId="{8C14B7CC-9BAA-4769-B562-AD787816E252}" destId="{DC939E38-E3B7-4ED4-8846-019A5B100443}" srcOrd="0" destOrd="0" presId="urn:microsoft.com/office/officeart/2005/8/layout/orgChart1"/>
    <dgm:cxn modelId="{C62D629E-E64A-43E1-BF23-686DE6F81D82}" type="presOf" srcId="{F9CC4B60-5AC1-42E2-915D-676AF8BB8252}" destId="{1A7039F3-88E6-447D-ADF0-304C9946FCF6}" srcOrd="1" destOrd="0" presId="urn:microsoft.com/office/officeart/2005/8/layout/orgChart1"/>
    <dgm:cxn modelId="{9D7113A0-E06E-43FC-BD00-4784E01A974E}" type="presOf" srcId="{511CC100-1086-465D-B44B-6B5827B75DC1}" destId="{186484F8-D3BD-41AA-A42B-7977B454C5D8}" srcOrd="0" destOrd="0" presId="urn:microsoft.com/office/officeart/2005/8/layout/orgChart1"/>
    <dgm:cxn modelId="{40BAF6A6-3E4D-4FF5-90C4-B8F5108E2A37}" type="presOf" srcId="{BCCC7F11-A634-4914-80BA-11D088A45D09}" destId="{D7A928DC-7595-4760-983A-012BEE52AAAA}" srcOrd="0" destOrd="0" presId="urn:microsoft.com/office/officeart/2005/8/layout/orgChart1"/>
    <dgm:cxn modelId="{FC5347AA-5C9C-4730-B56D-B15517E01396}" type="presOf" srcId="{2CE7D61B-3D55-42E3-B768-37EB04556878}" destId="{2CF9FEDF-187B-427E-AA87-BDF01D87BDD2}" srcOrd="1" destOrd="0" presId="urn:microsoft.com/office/officeart/2005/8/layout/orgChart1"/>
    <dgm:cxn modelId="{9A4761B0-1630-4B95-800D-F62AF6E13054}" type="presOf" srcId="{2CE7D61B-3D55-42E3-B768-37EB04556878}" destId="{438B8F2C-5AF5-4FBE-B030-6125CD5DCF38}" srcOrd="0" destOrd="0" presId="urn:microsoft.com/office/officeart/2005/8/layout/orgChart1"/>
    <dgm:cxn modelId="{5E3E4AC4-5CF8-42AA-A95C-DE022F599105}" type="presOf" srcId="{D5A62138-84E7-4C0F-91E0-12DD127A5277}" destId="{F973F1D0-B91D-40D8-82E4-FB1C25540D74}" srcOrd="0" destOrd="0" presId="urn:microsoft.com/office/officeart/2005/8/layout/orgChart1"/>
    <dgm:cxn modelId="{8E43F2C4-D4AA-4977-87EE-2209980B4B21}" srcId="{3910E5DE-667D-4F8B-9F58-7E96DC05D668}" destId="{F9CC4B60-5AC1-42E2-915D-676AF8BB8252}" srcOrd="1" destOrd="0" parTransId="{098474AE-2230-4E65-B53F-15A0A22242A2}" sibTransId="{F71C2573-BA2C-4A2C-BD27-7FC237764F4C}"/>
    <dgm:cxn modelId="{C8D970D0-9BA9-4CB9-B1EC-0A15D23047C2}" type="presOf" srcId="{F9CC4B60-5AC1-42E2-915D-676AF8BB8252}" destId="{EA30FE1E-101B-48C0-BCFA-CBF31EBE232A}" srcOrd="0" destOrd="0" presId="urn:microsoft.com/office/officeart/2005/8/layout/orgChart1"/>
    <dgm:cxn modelId="{9EA09BFA-9428-4F59-A1E4-148C112126FA}" type="presOf" srcId="{109DE001-9F62-410C-899F-540BA053878F}" destId="{B7CDD45B-4D83-4EC5-943D-F832451C9997}" srcOrd="0" destOrd="0" presId="urn:microsoft.com/office/officeart/2005/8/layout/orgChart1"/>
    <dgm:cxn modelId="{9A8D2FFB-DB32-475D-8C93-123592C4C93A}" type="presOf" srcId="{A2CB4548-D6C4-4AEF-8AA0-597FA0A779B0}" destId="{804744A4-BD4A-4DE3-A1E9-FBFA41C72192}" srcOrd="1" destOrd="0" presId="urn:microsoft.com/office/officeart/2005/8/layout/orgChart1"/>
    <dgm:cxn modelId="{60F026DA-090C-44AA-BD2C-9196ADD2E8F7}" type="presParOf" srcId="{D7A928DC-7595-4760-983A-012BEE52AAAA}" destId="{98598382-B8C3-47EF-A932-54CC01A8DADE}" srcOrd="0" destOrd="0" presId="urn:microsoft.com/office/officeart/2005/8/layout/orgChart1"/>
    <dgm:cxn modelId="{C609681D-27C5-4284-A732-30D21D2AB8E4}" type="presParOf" srcId="{98598382-B8C3-47EF-A932-54CC01A8DADE}" destId="{0795F0AD-7637-497A-B7A7-0298A644DF30}" srcOrd="0" destOrd="0" presId="urn:microsoft.com/office/officeart/2005/8/layout/orgChart1"/>
    <dgm:cxn modelId="{5264CADF-F8EC-4D31-9F45-580F6410CA07}" type="presParOf" srcId="{0795F0AD-7637-497A-B7A7-0298A644DF30}" destId="{186484F8-D3BD-41AA-A42B-7977B454C5D8}" srcOrd="0" destOrd="0" presId="urn:microsoft.com/office/officeart/2005/8/layout/orgChart1"/>
    <dgm:cxn modelId="{7D4FDE54-FA64-443D-B53F-2CCCD62D0CE7}" type="presParOf" srcId="{0795F0AD-7637-497A-B7A7-0298A644DF30}" destId="{1B6792E4-1438-407B-9877-25D439497143}" srcOrd="1" destOrd="0" presId="urn:microsoft.com/office/officeart/2005/8/layout/orgChart1"/>
    <dgm:cxn modelId="{735E6776-9BE0-4650-9E36-A27224A341D1}" type="presParOf" srcId="{98598382-B8C3-47EF-A932-54CC01A8DADE}" destId="{44ADBC7C-C9DA-4AE2-8B89-8E435016BCAB}" srcOrd="1" destOrd="0" presId="urn:microsoft.com/office/officeart/2005/8/layout/orgChart1"/>
    <dgm:cxn modelId="{A13F278A-F9B6-4A69-955C-26CF4E5396E0}" type="presParOf" srcId="{44ADBC7C-C9DA-4AE2-8B89-8E435016BCAB}" destId="{213140EC-D623-4391-869F-F3AA3B326F69}" srcOrd="0" destOrd="0" presId="urn:microsoft.com/office/officeart/2005/8/layout/orgChart1"/>
    <dgm:cxn modelId="{F3B10FA6-D6C4-47E6-A16D-FD22AC1837DD}" type="presParOf" srcId="{44ADBC7C-C9DA-4AE2-8B89-8E435016BCAB}" destId="{42962859-E64E-469D-8F2E-519970ADF44C}" srcOrd="1" destOrd="0" presId="urn:microsoft.com/office/officeart/2005/8/layout/orgChart1"/>
    <dgm:cxn modelId="{683BDAEB-76A2-4193-886F-07F284EAF369}" type="presParOf" srcId="{42962859-E64E-469D-8F2E-519970ADF44C}" destId="{A549C1DA-1E59-4F81-9C62-1F6412BCDC46}" srcOrd="0" destOrd="0" presId="urn:microsoft.com/office/officeart/2005/8/layout/orgChart1"/>
    <dgm:cxn modelId="{7BBF254A-4F56-48B7-A8E8-FCA2B748318C}" type="presParOf" srcId="{A549C1DA-1E59-4F81-9C62-1F6412BCDC46}" destId="{2444F55B-93C8-4A89-B507-6193AE0C9A71}" srcOrd="0" destOrd="0" presId="urn:microsoft.com/office/officeart/2005/8/layout/orgChart1"/>
    <dgm:cxn modelId="{6F799DE8-A6AB-466C-BFB0-452CFBA14CCB}" type="presParOf" srcId="{A549C1DA-1E59-4F81-9C62-1F6412BCDC46}" destId="{7D98BB53-7C32-46B7-9691-23FD75A34CE7}" srcOrd="1" destOrd="0" presId="urn:microsoft.com/office/officeart/2005/8/layout/orgChart1"/>
    <dgm:cxn modelId="{5E8023D9-6327-4A07-927B-535A44ACD133}" type="presParOf" srcId="{42962859-E64E-469D-8F2E-519970ADF44C}" destId="{EB510633-86EC-4BCC-8693-89139260B501}" srcOrd="1" destOrd="0" presId="urn:microsoft.com/office/officeart/2005/8/layout/orgChart1"/>
    <dgm:cxn modelId="{93E44613-962F-4D7F-A136-86CDC09DA854}" type="presParOf" srcId="{EB510633-86EC-4BCC-8693-89139260B501}" destId="{DC939E38-E3B7-4ED4-8846-019A5B100443}" srcOrd="0" destOrd="0" presId="urn:microsoft.com/office/officeart/2005/8/layout/orgChart1"/>
    <dgm:cxn modelId="{9903F642-909A-4C5F-BA57-CCCC7BC98C7E}" type="presParOf" srcId="{EB510633-86EC-4BCC-8693-89139260B501}" destId="{1BEFB3CD-D499-48DC-A926-4CB4BDB102F0}" srcOrd="1" destOrd="0" presId="urn:microsoft.com/office/officeart/2005/8/layout/orgChart1"/>
    <dgm:cxn modelId="{C053B6C4-7F4F-4A52-A802-B802B6FF6464}" type="presParOf" srcId="{1BEFB3CD-D499-48DC-A926-4CB4BDB102F0}" destId="{574DD4A5-CAC7-42CC-9E36-D1019C8DD9A1}" srcOrd="0" destOrd="0" presId="urn:microsoft.com/office/officeart/2005/8/layout/orgChart1"/>
    <dgm:cxn modelId="{D8C50F48-44CE-4C72-BA7A-5E9D0CAE734E}" type="presParOf" srcId="{574DD4A5-CAC7-42CC-9E36-D1019C8DD9A1}" destId="{27EE5AA4-6738-4A48-9992-FCB871211306}" srcOrd="0" destOrd="0" presId="urn:microsoft.com/office/officeart/2005/8/layout/orgChart1"/>
    <dgm:cxn modelId="{C13B56E8-723D-4A8C-9CA0-5BEE54D3017B}" type="presParOf" srcId="{574DD4A5-CAC7-42CC-9E36-D1019C8DD9A1}" destId="{804744A4-BD4A-4DE3-A1E9-FBFA41C72192}" srcOrd="1" destOrd="0" presId="urn:microsoft.com/office/officeart/2005/8/layout/orgChart1"/>
    <dgm:cxn modelId="{76AFD38F-9241-4D16-BCEE-E5E2DAC03713}" type="presParOf" srcId="{1BEFB3CD-D499-48DC-A926-4CB4BDB102F0}" destId="{847F7F89-41C8-4CC1-A807-2B963EF35818}" srcOrd="1" destOrd="0" presId="urn:microsoft.com/office/officeart/2005/8/layout/orgChart1"/>
    <dgm:cxn modelId="{2709CE8D-7381-4E29-9E1C-9866402D807A}" type="presParOf" srcId="{847F7F89-41C8-4CC1-A807-2B963EF35818}" destId="{F973F1D0-B91D-40D8-82E4-FB1C25540D74}" srcOrd="0" destOrd="0" presId="urn:microsoft.com/office/officeart/2005/8/layout/orgChart1"/>
    <dgm:cxn modelId="{DCF2A042-1C46-44CF-B981-2C77535461F8}" type="presParOf" srcId="{847F7F89-41C8-4CC1-A807-2B963EF35818}" destId="{17C0874B-E0CD-4B67-BC74-21CF683AECC1}" srcOrd="1" destOrd="0" presId="urn:microsoft.com/office/officeart/2005/8/layout/orgChart1"/>
    <dgm:cxn modelId="{473733DF-A9B9-4B0B-92DC-52B497E86DCD}" type="presParOf" srcId="{17C0874B-E0CD-4B67-BC74-21CF683AECC1}" destId="{A94C10BD-95E4-46E8-8E99-6CA3146AA120}" srcOrd="0" destOrd="0" presId="urn:microsoft.com/office/officeart/2005/8/layout/orgChart1"/>
    <dgm:cxn modelId="{6BAD95C4-ECD8-458B-AFB7-52DF3947CB8C}" type="presParOf" srcId="{A94C10BD-95E4-46E8-8E99-6CA3146AA120}" destId="{0929B11B-2506-4176-892C-3ECFC45CC704}" srcOrd="0" destOrd="0" presId="urn:microsoft.com/office/officeart/2005/8/layout/orgChart1"/>
    <dgm:cxn modelId="{984799C4-5DBC-46E9-AF60-14711C77AA5A}" type="presParOf" srcId="{A94C10BD-95E4-46E8-8E99-6CA3146AA120}" destId="{655C9B3F-F972-4729-A852-8EA4E51E7954}" srcOrd="1" destOrd="0" presId="urn:microsoft.com/office/officeart/2005/8/layout/orgChart1"/>
    <dgm:cxn modelId="{8B2CCE3E-3501-4B90-9C72-2BD1949C1602}" type="presParOf" srcId="{17C0874B-E0CD-4B67-BC74-21CF683AECC1}" destId="{AE666062-56F7-4CFD-A5EE-5C6C1D040E4B}" srcOrd="1" destOrd="0" presId="urn:microsoft.com/office/officeart/2005/8/layout/orgChart1"/>
    <dgm:cxn modelId="{95D6BF2E-79F6-4A9A-A420-1616EDC38146}" type="presParOf" srcId="{AE666062-56F7-4CFD-A5EE-5C6C1D040E4B}" destId="{1AB6334C-F016-4A9A-A5FD-C36081FA8B8A}" srcOrd="0" destOrd="0" presId="urn:microsoft.com/office/officeart/2005/8/layout/orgChart1"/>
    <dgm:cxn modelId="{C1DA72F0-6DA7-46AC-8B2F-7DE6648086D5}" type="presParOf" srcId="{AE666062-56F7-4CFD-A5EE-5C6C1D040E4B}" destId="{CA5E1E2C-21F2-44B2-A88D-C74703E1DFDE}" srcOrd="1" destOrd="0" presId="urn:microsoft.com/office/officeart/2005/8/layout/orgChart1"/>
    <dgm:cxn modelId="{D0291FE8-AF90-4731-9665-7E5A61C3D8BA}" type="presParOf" srcId="{CA5E1E2C-21F2-44B2-A88D-C74703E1DFDE}" destId="{69763BEB-D9E6-4A7A-B24B-FC0C35F7CA48}" srcOrd="0" destOrd="0" presId="urn:microsoft.com/office/officeart/2005/8/layout/orgChart1"/>
    <dgm:cxn modelId="{AE469DB5-A338-4EDD-A3E6-18CD4D94EB48}" type="presParOf" srcId="{69763BEB-D9E6-4A7A-B24B-FC0C35F7CA48}" destId="{97B4C9CF-506C-4816-9110-389014B9C597}" srcOrd="0" destOrd="0" presId="urn:microsoft.com/office/officeart/2005/8/layout/orgChart1"/>
    <dgm:cxn modelId="{AEEB37A1-8DFE-4EFE-96DF-B36A6630E099}" type="presParOf" srcId="{69763BEB-D9E6-4A7A-B24B-FC0C35F7CA48}" destId="{D881B07F-86BC-4C1D-9A81-4A4A66B9AE38}" srcOrd="1" destOrd="0" presId="urn:microsoft.com/office/officeart/2005/8/layout/orgChart1"/>
    <dgm:cxn modelId="{8550D278-BBA3-4351-896E-17171EAEB380}" type="presParOf" srcId="{CA5E1E2C-21F2-44B2-A88D-C74703E1DFDE}" destId="{C4D7141F-8E95-4BBE-A755-A1B34A6927BE}" srcOrd="1" destOrd="0" presId="urn:microsoft.com/office/officeart/2005/8/layout/orgChart1"/>
    <dgm:cxn modelId="{7856B465-6F88-4F29-A626-B32701C27042}" type="presParOf" srcId="{CA5E1E2C-21F2-44B2-A88D-C74703E1DFDE}" destId="{85BB9379-848D-4025-9977-DDC45D2CA619}" srcOrd="2" destOrd="0" presId="urn:microsoft.com/office/officeart/2005/8/layout/orgChart1"/>
    <dgm:cxn modelId="{4767337E-5D7C-4D6C-BCFB-183E34FFD69D}" type="presParOf" srcId="{17C0874B-E0CD-4B67-BC74-21CF683AECC1}" destId="{8DBC7095-B0AB-4F04-B01A-3E6AF56D8468}" srcOrd="2" destOrd="0" presId="urn:microsoft.com/office/officeart/2005/8/layout/orgChart1"/>
    <dgm:cxn modelId="{F7FC37E6-F166-481B-B1F5-36D76C35C064}" type="presParOf" srcId="{1BEFB3CD-D499-48DC-A926-4CB4BDB102F0}" destId="{20B5CA26-B9BC-45D1-BFEF-BC96083A7DD2}" srcOrd="2" destOrd="0" presId="urn:microsoft.com/office/officeart/2005/8/layout/orgChart1"/>
    <dgm:cxn modelId="{2822040D-555E-49B6-868D-07AAE390CF8A}" type="presParOf" srcId="{EB510633-86EC-4BCC-8693-89139260B501}" destId="{E16F863F-1792-4C3F-A186-ABA3C4887BD5}" srcOrd="2" destOrd="0" presId="urn:microsoft.com/office/officeart/2005/8/layout/orgChart1"/>
    <dgm:cxn modelId="{C13191BE-D07C-4CF4-A93E-C420015DC5D8}" type="presParOf" srcId="{EB510633-86EC-4BCC-8693-89139260B501}" destId="{D000AD68-91D8-424E-898E-216B49400B5E}" srcOrd="3" destOrd="0" presId="urn:microsoft.com/office/officeart/2005/8/layout/orgChart1"/>
    <dgm:cxn modelId="{90BCC484-9754-45AD-A4A3-A5E1FDE7C5B7}" type="presParOf" srcId="{D000AD68-91D8-424E-898E-216B49400B5E}" destId="{373E92C6-DC78-4A82-A836-3F2CF5F61974}" srcOrd="0" destOrd="0" presId="urn:microsoft.com/office/officeart/2005/8/layout/orgChart1"/>
    <dgm:cxn modelId="{26A5259E-FB1A-41C7-8C3F-68D054B27770}" type="presParOf" srcId="{373E92C6-DC78-4A82-A836-3F2CF5F61974}" destId="{EA30FE1E-101B-48C0-BCFA-CBF31EBE232A}" srcOrd="0" destOrd="0" presId="urn:microsoft.com/office/officeart/2005/8/layout/orgChart1"/>
    <dgm:cxn modelId="{F928EA0E-C736-4B23-8661-8680CB6527C2}" type="presParOf" srcId="{373E92C6-DC78-4A82-A836-3F2CF5F61974}" destId="{1A7039F3-88E6-447D-ADF0-304C9946FCF6}" srcOrd="1" destOrd="0" presId="urn:microsoft.com/office/officeart/2005/8/layout/orgChart1"/>
    <dgm:cxn modelId="{6717350E-366E-42FB-9A16-F80BE52E4D72}" type="presParOf" srcId="{D000AD68-91D8-424E-898E-216B49400B5E}" destId="{214CFB80-386A-4A77-B2A0-1592DE6F9F52}" srcOrd="1" destOrd="0" presId="urn:microsoft.com/office/officeart/2005/8/layout/orgChart1"/>
    <dgm:cxn modelId="{C07E9CE9-9B71-48FF-9FD8-93D8AF7CC2E0}" type="presParOf" srcId="{214CFB80-386A-4A77-B2A0-1592DE6F9F52}" destId="{B7CDD45B-4D83-4EC5-943D-F832451C9997}" srcOrd="0" destOrd="0" presId="urn:microsoft.com/office/officeart/2005/8/layout/orgChart1"/>
    <dgm:cxn modelId="{44D77CB0-3518-49C5-B083-2D0CB0F5CE16}" type="presParOf" srcId="{214CFB80-386A-4A77-B2A0-1592DE6F9F52}" destId="{EB8F7CE3-3129-42E6-BA5F-5EA4528DBDBC}" srcOrd="1" destOrd="0" presId="urn:microsoft.com/office/officeart/2005/8/layout/orgChart1"/>
    <dgm:cxn modelId="{1B789FBF-6AD2-4349-BD1C-508574406951}" type="presParOf" srcId="{EB8F7CE3-3129-42E6-BA5F-5EA4528DBDBC}" destId="{95F80150-9E93-41F3-B103-7C29425417AD}" srcOrd="0" destOrd="0" presId="urn:microsoft.com/office/officeart/2005/8/layout/orgChart1"/>
    <dgm:cxn modelId="{9399930C-BB6D-49F0-AAB1-353BCAEA9544}" type="presParOf" srcId="{95F80150-9E93-41F3-B103-7C29425417AD}" destId="{438B8F2C-5AF5-4FBE-B030-6125CD5DCF38}" srcOrd="0" destOrd="0" presId="urn:microsoft.com/office/officeart/2005/8/layout/orgChart1"/>
    <dgm:cxn modelId="{512ADBC6-6405-4609-B47A-9624AC7C2DC6}" type="presParOf" srcId="{95F80150-9E93-41F3-B103-7C29425417AD}" destId="{2CF9FEDF-187B-427E-AA87-BDF01D87BDD2}" srcOrd="1" destOrd="0" presId="urn:microsoft.com/office/officeart/2005/8/layout/orgChart1"/>
    <dgm:cxn modelId="{CA3DACB4-1BFA-4760-B9C3-A93C42AC4214}" type="presParOf" srcId="{EB8F7CE3-3129-42E6-BA5F-5EA4528DBDBC}" destId="{64412E6D-10BE-43E3-8FFB-90AFDB1B28CC}" srcOrd="1" destOrd="0" presId="urn:microsoft.com/office/officeart/2005/8/layout/orgChart1"/>
    <dgm:cxn modelId="{CEE07145-5F4F-457C-B9AA-EA609125DA29}" type="presParOf" srcId="{EB8F7CE3-3129-42E6-BA5F-5EA4528DBDBC}" destId="{0D3887AB-1347-43B2-AFFC-60E430069D3B}" srcOrd="2" destOrd="0" presId="urn:microsoft.com/office/officeart/2005/8/layout/orgChart1"/>
    <dgm:cxn modelId="{3FA22A9B-F5E9-41F4-AED9-7F3AE0108C92}" type="presParOf" srcId="{D000AD68-91D8-424E-898E-216B49400B5E}" destId="{6EE8EC5F-517C-4A24-BBD5-4E3AF17F1DC2}" srcOrd="2" destOrd="0" presId="urn:microsoft.com/office/officeart/2005/8/layout/orgChart1"/>
    <dgm:cxn modelId="{D31002F3-8657-4772-A452-EC18C0036E1C}" type="presParOf" srcId="{42962859-E64E-469D-8F2E-519970ADF44C}" destId="{371DFD38-945D-424D-96FE-CE8AD9FA11D6}" srcOrd="2" destOrd="0" presId="urn:microsoft.com/office/officeart/2005/8/layout/orgChart1"/>
    <dgm:cxn modelId="{B3DDE3B7-BEDE-4DD7-AA8C-82323B598B9B}" type="presParOf" srcId="{98598382-B8C3-47EF-A932-54CC01A8DADE}" destId="{E5E662B5-091C-44FB-AD7F-725CA06144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CC7F11-A634-4914-80BA-11D088A45D0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1CC100-1086-465D-B44B-6B5827B75DC1}">
      <dgm:prSet phldrT="[Text]" custT="1"/>
      <dgm:spPr/>
      <dgm:t>
        <a:bodyPr/>
        <a:lstStyle/>
        <a:p>
          <a:r>
            <a:rPr lang="en-US" sz="2000" dirty="0"/>
            <a:t>Non- NYSBA Legislative Proposal</a:t>
          </a:r>
        </a:p>
      </dgm:t>
    </dgm:pt>
    <dgm:pt modelId="{F579DBF7-C2BE-407D-BDBA-B0066552E564}" type="parTrans" cxnId="{68109F88-6F90-4ED8-B481-EE20D60A5EE3}">
      <dgm:prSet/>
      <dgm:spPr/>
      <dgm:t>
        <a:bodyPr/>
        <a:lstStyle/>
        <a:p>
          <a:endParaRPr lang="en-US"/>
        </a:p>
      </dgm:t>
    </dgm:pt>
    <dgm:pt modelId="{2DA79BC2-68FB-4EBA-A550-0C52F76EB9C2}" type="sibTrans" cxnId="{68109F88-6F90-4ED8-B481-EE20D60A5EE3}">
      <dgm:prSet/>
      <dgm:spPr/>
      <dgm:t>
        <a:bodyPr/>
        <a:lstStyle/>
        <a:p>
          <a:endParaRPr lang="en-US"/>
        </a:p>
      </dgm:t>
    </dgm:pt>
    <dgm:pt modelId="{3910E5DE-667D-4F8B-9F58-7E96DC05D668}">
      <dgm:prSet phldrT="[Text]"/>
      <dgm:spPr/>
      <dgm:t>
        <a:bodyPr/>
        <a:lstStyle/>
        <a:p>
          <a:r>
            <a:rPr lang="en-US" dirty="0"/>
            <a:t>Supported or Opposed by Section or Committee</a:t>
          </a:r>
        </a:p>
      </dgm:t>
    </dgm:pt>
    <dgm:pt modelId="{CA89D074-45F0-41EB-B398-7D699D5E2AB2}" type="parTrans" cxnId="{9A228818-99D9-4567-ACE3-CC54EBD9C109}">
      <dgm:prSet/>
      <dgm:spPr/>
      <dgm:t>
        <a:bodyPr/>
        <a:lstStyle/>
        <a:p>
          <a:endParaRPr lang="en-US"/>
        </a:p>
      </dgm:t>
    </dgm:pt>
    <dgm:pt modelId="{EC2D5EA8-B513-4325-A86C-F19A976A9927}" type="sibTrans" cxnId="{9A228818-99D9-4567-ACE3-CC54EBD9C109}">
      <dgm:prSet/>
      <dgm:spPr/>
      <dgm:t>
        <a:bodyPr/>
        <a:lstStyle/>
        <a:p>
          <a:endParaRPr lang="en-US"/>
        </a:p>
      </dgm:t>
    </dgm:pt>
    <dgm:pt modelId="{D7A928DC-7595-4760-983A-012BEE52AAAA}" type="pres">
      <dgm:prSet presAssocID="{BCCC7F11-A634-4914-80BA-11D088A45D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8598382-B8C3-47EF-A932-54CC01A8DADE}" type="pres">
      <dgm:prSet presAssocID="{511CC100-1086-465D-B44B-6B5827B75DC1}" presName="hierRoot1" presStyleCnt="0">
        <dgm:presLayoutVars>
          <dgm:hierBranch val="init"/>
        </dgm:presLayoutVars>
      </dgm:prSet>
      <dgm:spPr/>
    </dgm:pt>
    <dgm:pt modelId="{0795F0AD-7637-497A-B7A7-0298A644DF30}" type="pres">
      <dgm:prSet presAssocID="{511CC100-1086-465D-B44B-6B5827B75DC1}" presName="rootComposite1" presStyleCnt="0"/>
      <dgm:spPr/>
    </dgm:pt>
    <dgm:pt modelId="{186484F8-D3BD-41AA-A42B-7977B454C5D8}" type="pres">
      <dgm:prSet presAssocID="{511CC100-1086-465D-B44B-6B5827B75DC1}" presName="rootText1" presStyleLbl="node0" presStyleIdx="0" presStyleCnt="1" custScaleX="203175" custScaleY="134259" custLinFactNeighborY="-8818">
        <dgm:presLayoutVars>
          <dgm:chPref val="3"/>
        </dgm:presLayoutVars>
      </dgm:prSet>
      <dgm:spPr/>
    </dgm:pt>
    <dgm:pt modelId="{1B6792E4-1438-407B-9877-25D439497143}" type="pres">
      <dgm:prSet presAssocID="{511CC100-1086-465D-B44B-6B5827B75DC1}" presName="rootConnector1" presStyleLbl="node1" presStyleIdx="0" presStyleCnt="0"/>
      <dgm:spPr/>
    </dgm:pt>
    <dgm:pt modelId="{44ADBC7C-C9DA-4AE2-8B89-8E435016BCAB}" type="pres">
      <dgm:prSet presAssocID="{511CC100-1086-465D-B44B-6B5827B75DC1}" presName="hierChild2" presStyleCnt="0"/>
      <dgm:spPr/>
    </dgm:pt>
    <dgm:pt modelId="{213140EC-D623-4391-869F-F3AA3B326F69}" type="pres">
      <dgm:prSet presAssocID="{CA89D074-45F0-41EB-B398-7D699D5E2AB2}" presName="Name37" presStyleLbl="parChTrans1D2" presStyleIdx="0" presStyleCnt="1"/>
      <dgm:spPr/>
    </dgm:pt>
    <dgm:pt modelId="{42962859-E64E-469D-8F2E-519970ADF44C}" type="pres">
      <dgm:prSet presAssocID="{3910E5DE-667D-4F8B-9F58-7E96DC05D668}" presName="hierRoot2" presStyleCnt="0">
        <dgm:presLayoutVars>
          <dgm:hierBranch val="hang"/>
        </dgm:presLayoutVars>
      </dgm:prSet>
      <dgm:spPr/>
    </dgm:pt>
    <dgm:pt modelId="{A549C1DA-1E59-4F81-9C62-1F6412BCDC46}" type="pres">
      <dgm:prSet presAssocID="{3910E5DE-667D-4F8B-9F58-7E96DC05D668}" presName="rootComposite" presStyleCnt="0"/>
      <dgm:spPr/>
    </dgm:pt>
    <dgm:pt modelId="{2444F55B-93C8-4A89-B507-6193AE0C9A71}" type="pres">
      <dgm:prSet presAssocID="{3910E5DE-667D-4F8B-9F58-7E96DC05D668}" presName="rootText" presStyleLbl="node2" presStyleIdx="0" presStyleCnt="1" custScaleX="117284" custScaleY="109240" custLinFactNeighborX="-2906" custLinFactNeighborY="-19414">
        <dgm:presLayoutVars>
          <dgm:chPref val="3"/>
        </dgm:presLayoutVars>
      </dgm:prSet>
      <dgm:spPr/>
    </dgm:pt>
    <dgm:pt modelId="{7D98BB53-7C32-46B7-9691-23FD75A34CE7}" type="pres">
      <dgm:prSet presAssocID="{3910E5DE-667D-4F8B-9F58-7E96DC05D668}" presName="rootConnector" presStyleLbl="node2" presStyleIdx="0" presStyleCnt="1"/>
      <dgm:spPr/>
    </dgm:pt>
    <dgm:pt modelId="{EB510633-86EC-4BCC-8693-89139260B501}" type="pres">
      <dgm:prSet presAssocID="{3910E5DE-667D-4F8B-9F58-7E96DC05D668}" presName="hierChild4" presStyleCnt="0"/>
      <dgm:spPr/>
    </dgm:pt>
    <dgm:pt modelId="{371DFD38-945D-424D-96FE-CE8AD9FA11D6}" type="pres">
      <dgm:prSet presAssocID="{3910E5DE-667D-4F8B-9F58-7E96DC05D668}" presName="hierChild5" presStyleCnt="0"/>
      <dgm:spPr/>
    </dgm:pt>
    <dgm:pt modelId="{E5E662B5-091C-44FB-AD7F-725CA0614411}" type="pres">
      <dgm:prSet presAssocID="{511CC100-1086-465D-B44B-6B5827B75DC1}" presName="hierChild3" presStyleCnt="0"/>
      <dgm:spPr/>
    </dgm:pt>
  </dgm:ptLst>
  <dgm:cxnLst>
    <dgm:cxn modelId="{9A228818-99D9-4567-ACE3-CC54EBD9C109}" srcId="{511CC100-1086-465D-B44B-6B5827B75DC1}" destId="{3910E5DE-667D-4F8B-9F58-7E96DC05D668}" srcOrd="0" destOrd="0" parTransId="{CA89D074-45F0-41EB-B398-7D699D5E2AB2}" sibTransId="{EC2D5EA8-B513-4325-A86C-F19A976A9927}"/>
    <dgm:cxn modelId="{6E29EF31-CE9C-49F3-9E8B-1A2D03A22FE8}" type="presOf" srcId="{CA89D074-45F0-41EB-B398-7D699D5E2AB2}" destId="{213140EC-D623-4391-869F-F3AA3B326F69}" srcOrd="0" destOrd="0" presId="urn:microsoft.com/office/officeart/2005/8/layout/orgChart1"/>
    <dgm:cxn modelId="{7FACBC3A-A44F-4E8B-AC60-3C35F761B688}" type="presOf" srcId="{3910E5DE-667D-4F8B-9F58-7E96DC05D668}" destId="{2444F55B-93C8-4A89-B507-6193AE0C9A71}" srcOrd="0" destOrd="0" presId="urn:microsoft.com/office/officeart/2005/8/layout/orgChart1"/>
    <dgm:cxn modelId="{88782C64-6F6F-433C-B510-2360AD83141E}" type="presOf" srcId="{3910E5DE-667D-4F8B-9F58-7E96DC05D668}" destId="{7D98BB53-7C32-46B7-9691-23FD75A34CE7}" srcOrd="1" destOrd="0" presId="urn:microsoft.com/office/officeart/2005/8/layout/orgChart1"/>
    <dgm:cxn modelId="{2FC90A4B-6B84-4E5E-9038-27C7BC206045}" type="presOf" srcId="{511CC100-1086-465D-B44B-6B5827B75DC1}" destId="{1B6792E4-1438-407B-9877-25D439497143}" srcOrd="1" destOrd="0" presId="urn:microsoft.com/office/officeart/2005/8/layout/orgChart1"/>
    <dgm:cxn modelId="{68109F88-6F90-4ED8-B481-EE20D60A5EE3}" srcId="{BCCC7F11-A634-4914-80BA-11D088A45D09}" destId="{511CC100-1086-465D-B44B-6B5827B75DC1}" srcOrd="0" destOrd="0" parTransId="{F579DBF7-C2BE-407D-BDBA-B0066552E564}" sibTransId="{2DA79BC2-68FB-4EBA-A550-0C52F76EB9C2}"/>
    <dgm:cxn modelId="{9D7113A0-E06E-43FC-BD00-4784E01A974E}" type="presOf" srcId="{511CC100-1086-465D-B44B-6B5827B75DC1}" destId="{186484F8-D3BD-41AA-A42B-7977B454C5D8}" srcOrd="0" destOrd="0" presId="urn:microsoft.com/office/officeart/2005/8/layout/orgChart1"/>
    <dgm:cxn modelId="{40BAF6A6-3E4D-4FF5-90C4-B8F5108E2A37}" type="presOf" srcId="{BCCC7F11-A634-4914-80BA-11D088A45D09}" destId="{D7A928DC-7595-4760-983A-012BEE52AAAA}" srcOrd="0" destOrd="0" presId="urn:microsoft.com/office/officeart/2005/8/layout/orgChart1"/>
    <dgm:cxn modelId="{60F026DA-090C-44AA-BD2C-9196ADD2E8F7}" type="presParOf" srcId="{D7A928DC-7595-4760-983A-012BEE52AAAA}" destId="{98598382-B8C3-47EF-A932-54CC01A8DADE}" srcOrd="0" destOrd="0" presId="urn:microsoft.com/office/officeart/2005/8/layout/orgChart1"/>
    <dgm:cxn modelId="{C609681D-27C5-4284-A732-30D21D2AB8E4}" type="presParOf" srcId="{98598382-B8C3-47EF-A932-54CC01A8DADE}" destId="{0795F0AD-7637-497A-B7A7-0298A644DF30}" srcOrd="0" destOrd="0" presId="urn:microsoft.com/office/officeart/2005/8/layout/orgChart1"/>
    <dgm:cxn modelId="{5264CADF-F8EC-4D31-9F45-580F6410CA07}" type="presParOf" srcId="{0795F0AD-7637-497A-B7A7-0298A644DF30}" destId="{186484F8-D3BD-41AA-A42B-7977B454C5D8}" srcOrd="0" destOrd="0" presId="urn:microsoft.com/office/officeart/2005/8/layout/orgChart1"/>
    <dgm:cxn modelId="{7D4FDE54-FA64-443D-B53F-2CCCD62D0CE7}" type="presParOf" srcId="{0795F0AD-7637-497A-B7A7-0298A644DF30}" destId="{1B6792E4-1438-407B-9877-25D439497143}" srcOrd="1" destOrd="0" presId="urn:microsoft.com/office/officeart/2005/8/layout/orgChart1"/>
    <dgm:cxn modelId="{735E6776-9BE0-4650-9E36-A27224A341D1}" type="presParOf" srcId="{98598382-B8C3-47EF-A932-54CC01A8DADE}" destId="{44ADBC7C-C9DA-4AE2-8B89-8E435016BCAB}" srcOrd="1" destOrd="0" presId="urn:microsoft.com/office/officeart/2005/8/layout/orgChart1"/>
    <dgm:cxn modelId="{A13F278A-F9B6-4A69-955C-26CF4E5396E0}" type="presParOf" srcId="{44ADBC7C-C9DA-4AE2-8B89-8E435016BCAB}" destId="{213140EC-D623-4391-869F-F3AA3B326F69}" srcOrd="0" destOrd="0" presId="urn:microsoft.com/office/officeart/2005/8/layout/orgChart1"/>
    <dgm:cxn modelId="{F3B10FA6-D6C4-47E6-A16D-FD22AC1837DD}" type="presParOf" srcId="{44ADBC7C-C9DA-4AE2-8B89-8E435016BCAB}" destId="{42962859-E64E-469D-8F2E-519970ADF44C}" srcOrd="1" destOrd="0" presId="urn:microsoft.com/office/officeart/2005/8/layout/orgChart1"/>
    <dgm:cxn modelId="{683BDAEB-76A2-4193-886F-07F284EAF369}" type="presParOf" srcId="{42962859-E64E-469D-8F2E-519970ADF44C}" destId="{A549C1DA-1E59-4F81-9C62-1F6412BCDC46}" srcOrd="0" destOrd="0" presId="urn:microsoft.com/office/officeart/2005/8/layout/orgChart1"/>
    <dgm:cxn modelId="{7BBF254A-4F56-48B7-A8E8-FCA2B748318C}" type="presParOf" srcId="{A549C1DA-1E59-4F81-9C62-1F6412BCDC46}" destId="{2444F55B-93C8-4A89-B507-6193AE0C9A71}" srcOrd="0" destOrd="0" presId="urn:microsoft.com/office/officeart/2005/8/layout/orgChart1"/>
    <dgm:cxn modelId="{6F799DE8-A6AB-466C-BFB0-452CFBA14CCB}" type="presParOf" srcId="{A549C1DA-1E59-4F81-9C62-1F6412BCDC46}" destId="{7D98BB53-7C32-46B7-9691-23FD75A34CE7}" srcOrd="1" destOrd="0" presId="urn:microsoft.com/office/officeart/2005/8/layout/orgChart1"/>
    <dgm:cxn modelId="{5E8023D9-6327-4A07-927B-535A44ACD133}" type="presParOf" srcId="{42962859-E64E-469D-8F2E-519970ADF44C}" destId="{EB510633-86EC-4BCC-8693-89139260B501}" srcOrd="1" destOrd="0" presId="urn:microsoft.com/office/officeart/2005/8/layout/orgChart1"/>
    <dgm:cxn modelId="{D31002F3-8657-4772-A452-EC18C0036E1C}" type="presParOf" srcId="{42962859-E64E-469D-8F2E-519970ADF44C}" destId="{371DFD38-945D-424D-96FE-CE8AD9FA11D6}" srcOrd="2" destOrd="0" presId="urn:microsoft.com/office/officeart/2005/8/layout/orgChart1"/>
    <dgm:cxn modelId="{B3DDE3B7-BEDE-4DD7-AA8C-82323B598B9B}" type="presParOf" srcId="{98598382-B8C3-47EF-A932-54CC01A8DADE}" destId="{E5E662B5-091C-44FB-AD7F-725CA06144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65C6BA-930D-45B6-876A-6C51D30BE3B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D91444-220E-468F-836F-1F02D3ADE993}">
      <dgm:prSet phldrT="[Text]"/>
      <dgm:spPr/>
      <dgm:t>
        <a:bodyPr/>
        <a:lstStyle/>
        <a:p>
          <a:r>
            <a:rPr lang="en-US" dirty="0"/>
            <a:t>Reviewed by NYSBA President</a:t>
          </a:r>
        </a:p>
      </dgm:t>
    </dgm:pt>
    <dgm:pt modelId="{7119FEE2-46AC-4B15-B978-324DCA92D6EB}" type="parTrans" cxnId="{E68731CB-239A-48D8-8DC4-BCD0C80D08C9}">
      <dgm:prSet/>
      <dgm:spPr/>
      <dgm:t>
        <a:bodyPr/>
        <a:lstStyle/>
        <a:p>
          <a:endParaRPr lang="en-US"/>
        </a:p>
      </dgm:t>
    </dgm:pt>
    <dgm:pt modelId="{8DD1096D-2D7C-4E7D-84EE-539B7B24F176}" type="sibTrans" cxnId="{E68731CB-239A-48D8-8DC4-BCD0C80D08C9}">
      <dgm:prSet/>
      <dgm:spPr/>
      <dgm:t>
        <a:bodyPr/>
        <a:lstStyle/>
        <a:p>
          <a:endParaRPr lang="en-US"/>
        </a:p>
      </dgm:t>
    </dgm:pt>
    <dgm:pt modelId="{CEF5BC3C-A8EF-4394-97DB-4BD43BCF4BAB}">
      <dgm:prSet phldrT="[Text]"/>
      <dgm:spPr/>
      <dgm:t>
        <a:bodyPr/>
        <a:lstStyle/>
        <a:p>
          <a:r>
            <a:rPr lang="en-US" dirty="0"/>
            <a:t>Send to EC for consideration</a:t>
          </a:r>
        </a:p>
      </dgm:t>
    </dgm:pt>
    <dgm:pt modelId="{1D789BB8-D7A6-4544-A991-E17338A7190F}" type="parTrans" cxnId="{17A6A763-65A8-454D-800C-CE9BA24DE948}">
      <dgm:prSet/>
      <dgm:spPr/>
      <dgm:t>
        <a:bodyPr/>
        <a:lstStyle/>
        <a:p>
          <a:endParaRPr lang="en-US"/>
        </a:p>
      </dgm:t>
    </dgm:pt>
    <dgm:pt modelId="{8247AC76-6E3C-41FE-9D39-8A643E3F00A2}" type="sibTrans" cxnId="{17A6A763-65A8-454D-800C-CE9BA24DE948}">
      <dgm:prSet/>
      <dgm:spPr/>
      <dgm:t>
        <a:bodyPr/>
        <a:lstStyle/>
        <a:p>
          <a:endParaRPr lang="en-US"/>
        </a:p>
      </dgm:t>
    </dgm:pt>
    <dgm:pt modelId="{98A22A0F-07A2-4A08-B7C3-8366657DB46F}">
      <dgm:prSet phldrT="[Text]"/>
      <dgm:spPr/>
      <dgm:t>
        <a:bodyPr/>
        <a:lstStyle/>
        <a:p>
          <a:r>
            <a:rPr lang="en-US" dirty="0"/>
            <a:t>Not permit to be released</a:t>
          </a:r>
        </a:p>
      </dgm:t>
    </dgm:pt>
    <dgm:pt modelId="{5D30031A-A2AC-4227-81AF-F24284497553}" type="parTrans" cxnId="{71E8F350-F483-496C-BE95-4B9E482FD6F3}">
      <dgm:prSet/>
      <dgm:spPr/>
      <dgm:t>
        <a:bodyPr/>
        <a:lstStyle/>
        <a:p>
          <a:endParaRPr lang="en-US"/>
        </a:p>
      </dgm:t>
    </dgm:pt>
    <dgm:pt modelId="{B14D38A1-74AC-4108-ACA2-212BCC404DD0}" type="sibTrans" cxnId="{71E8F350-F483-496C-BE95-4B9E482FD6F3}">
      <dgm:prSet/>
      <dgm:spPr/>
      <dgm:t>
        <a:bodyPr/>
        <a:lstStyle/>
        <a:p>
          <a:endParaRPr lang="en-US"/>
        </a:p>
      </dgm:t>
    </dgm:pt>
    <dgm:pt modelId="{99D5F81D-AE16-4EB9-B681-41DB8ECC2FED}">
      <dgm:prSet/>
      <dgm:spPr/>
      <dgm:t>
        <a:bodyPr/>
        <a:lstStyle/>
        <a:p>
          <a:r>
            <a:rPr lang="en-US" dirty="0"/>
            <a:t>Permit to be released by Section or Committee</a:t>
          </a:r>
        </a:p>
      </dgm:t>
    </dgm:pt>
    <dgm:pt modelId="{201D0C5B-4182-45CF-8881-D759093C8AD0}" type="parTrans" cxnId="{230DE256-4F53-4E0C-B6BB-9BC5994520E6}">
      <dgm:prSet/>
      <dgm:spPr/>
      <dgm:t>
        <a:bodyPr/>
        <a:lstStyle/>
        <a:p>
          <a:endParaRPr lang="en-US"/>
        </a:p>
      </dgm:t>
    </dgm:pt>
    <dgm:pt modelId="{15EDF913-1E09-4D05-BB07-0A16BA5753D3}" type="sibTrans" cxnId="{230DE256-4F53-4E0C-B6BB-9BC5994520E6}">
      <dgm:prSet/>
      <dgm:spPr/>
      <dgm:t>
        <a:bodyPr/>
        <a:lstStyle/>
        <a:p>
          <a:endParaRPr lang="en-US"/>
        </a:p>
      </dgm:t>
    </dgm:pt>
    <dgm:pt modelId="{FA59EA14-84CF-4789-B0B4-EEABE1865E8A}">
      <dgm:prSet/>
      <dgm:spPr/>
      <dgm:t>
        <a:bodyPr/>
        <a:lstStyle/>
        <a:p>
          <a:r>
            <a:rPr lang="en-US" dirty="0"/>
            <a:t>EC Approves</a:t>
          </a:r>
        </a:p>
      </dgm:t>
    </dgm:pt>
    <dgm:pt modelId="{2701604D-EA06-4964-B43F-DC165D6F2FD3}" type="parTrans" cxnId="{9F6F9BF8-DF1E-489C-AF18-F36A6DCE89AB}">
      <dgm:prSet/>
      <dgm:spPr/>
      <dgm:t>
        <a:bodyPr/>
        <a:lstStyle/>
        <a:p>
          <a:endParaRPr lang="en-US"/>
        </a:p>
      </dgm:t>
    </dgm:pt>
    <dgm:pt modelId="{BBFE396F-DF00-4CC9-8B02-08830A586AD0}" type="sibTrans" cxnId="{9F6F9BF8-DF1E-489C-AF18-F36A6DCE89AB}">
      <dgm:prSet/>
      <dgm:spPr/>
      <dgm:t>
        <a:bodyPr/>
        <a:lstStyle/>
        <a:p>
          <a:endParaRPr lang="en-US"/>
        </a:p>
      </dgm:t>
    </dgm:pt>
    <dgm:pt modelId="{DC9FB2C7-47A2-4F24-A633-B051F9D3D704}">
      <dgm:prSet/>
      <dgm:spPr/>
      <dgm:t>
        <a:bodyPr/>
        <a:lstStyle/>
        <a:p>
          <a:r>
            <a:rPr lang="en-US" dirty="0"/>
            <a:t>EC Not Approve</a:t>
          </a:r>
        </a:p>
      </dgm:t>
    </dgm:pt>
    <dgm:pt modelId="{9471AA8F-5CEF-476D-824B-007CE9B4AFD4}" type="parTrans" cxnId="{677C772F-161D-4CA6-8C23-6999B430C5C7}">
      <dgm:prSet/>
      <dgm:spPr/>
      <dgm:t>
        <a:bodyPr/>
        <a:lstStyle/>
        <a:p>
          <a:endParaRPr lang="en-US"/>
        </a:p>
      </dgm:t>
    </dgm:pt>
    <dgm:pt modelId="{2D18B763-5E74-45D8-ABAC-086D792C7C9C}" type="sibTrans" cxnId="{677C772F-161D-4CA6-8C23-6999B430C5C7}">
      <dgm:prSet/>
      <dgm:spPr/>
      <dgm:t>
        <a:bodyPr/>
        <a:lstStyle/>
        <a:p>
          <a:endParaRPr lang="en-US"/>
        </a:p>
      </dgm:t>
    </dgm:pt>
    <dgm:pt modelId="{5EE35A65-01FD-498B-B837-990D0098C917}" type="asst">
      <dgm:prSet/>
      <dgm:spPr/>
      <dgm:t>
        <a:bodyPr/>
        <a:lstStyle/>
        <a:p>
          <a:r>
            <a:rPr lang="en-US" dirty="0"/>
            <a:t>Becomes NYSBA policy for 6 months unless approved by HOD</a:t>
          </a:r>
        </a:p>
      </dgm:t>
    </dgm:pt>
    <dgm:pt modelId="{CE91CE73-37E3-4DA5-95A2-1720B64C68C2}" type="parTrans" cxnId="{EB86B1E8-E53E-4E06-8B9B-47D3A260995A}">
      <dgm:prSet/>
      <dgm:spPr/>
      <dgm:t>
        <a:bodyPr/>
        <a:lstStyle/>
        <a:p>
          <a:endParaRPr lang="en-US"/>
        </a:p>
      </dgm:t>
    </dgm:pt>
    <dgm:pt modelId="{3DE9C910-38CB-409E-895E-EE8325484641}" type="sibTrans" cxnId="{EB86B1E8-E53E-4E06-8B9B-47D3A260995A}">
      <dgm:prSet/>
      <dgm:spPr/>
      <dgm:t>
        <a:bodyPr/>
        <a:lstStyle/>
        <a:p>
          <a:endParaRPr lang="en-US"/>
        </a:p>
      </dgm:t>
    </dgm:pt>
    <dgm:pt modelId="{71CD069B-69DF-4FDE-BBDE-3A8A11964624}" type="asst">
      <dgm:prSet/>
      <dgm:spPr/>
      <dgm:t>
        <a:bodyPr/>
        <a:lstStyle/>
        <a:p>
          <a:r>
            <a:rPr lang="en-US" dirty="0"/>
            <a:t>Not NYSBA policy unless approved by HOD</a:t>
          </a:r>
        </a:p>
      </dgm:t>
    </dgm:pt>
    <dgm:pt modelId="{2EC2FB69-FD49-45BE-BDFE-573B3426CF62}" type="parTrans" cxnId="{E366D385-3AB9-4C59-AE4F-E1E71657B59B}">
      <dgm:prSet/>
      <dgm:spPr/>
      <dgm:t>
        <a:bodyPr/>
        <a:lstStyle/>
        <a:p>
          <a:endParaRPr lang="en-US"/>
        </a:p>
      </dgm:t>
    </dgm:pt>
    <dgm:pt modelId="{1A9D5511-DDBF-4094-89FC-8F3D8BA103C8}" type="sibTrans" cxnId="{E366D385-3AB9-4C59-AE4F-E1E71657B59B}">
      <dgm:prSet/>
      <dgm:spPr/>
      <dgm:t>
        <a:bodyPr/>
        <a:lstStyle/>
        <a:p>
          <a:endParaRPr lang="en-US"/>
        </a:p>
      </dgm:t>
    </dgm:pt>
    <dgm:pt modelId="{75B08081-7A2F-4CF8-83C8-EE0B133FF04F}" type="pres">
      <dgm:prSet presAssocID="{E165C6BA-930D-45B6-876A-6C51D30BE3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E55DA6-28F5-403E-9779-32BF63F55DA7}" type="pres">
      <dgm:prSet presAssocID="{5FD91444-220E-468F-836F-1F02D3ADE993}" presName="hierRoot1" presStyleCnt="0">
        <dgm:presLayoutVars>
          <dgm:hierBranch val="init"/>
        </dgm:presLayoutVars>
      </dgm:prSet>
      <dgm:spPr/>
    </dgm:pt>
    <dgm:pt modelId="{6928CA10-0326-4DE4-98F6-787FC64AC14A}" type="pres">
      <dgm:prSet presAssocID="{5FD91444-220E-468F-836F-1F02D3ADE993}" presName="rootComposite1" presStyleCnt="0"/>
      <dgm:spPr/>
    </dgm:pt>
    <dgm:pt modelId="{8DCE04C5-E3AD-48D8-A4A2-80CA00F73868}" type="pres">
      <dgm:prSet presAssocID="{5FD91444-220E-468F-836F-1F02D3ADE993}" presName="rootText1" presStyleLbl="node0" presStyleIdx="0" presStyleCnt="1">
        <dgm:presLayoutVars>
          <dgm:chPref val="3"/>
        </dgm:presLayoutVars>
      </dgm:prSet>
      <dgm:spPr/>
    </dgm:pt>
    <dgm:pt modelId="{2E2BBCC1-2D69-4790-98FB-7DCD0AFA3AA5}" type="pres">
      <dgm:prSet presAssocID="{5FD91444-220E-468F-836F-1F02D3ADE993}" presName="rootConnector1" presStyleLbl="node1" presStyleIdx="0" presStyleCnt="0"/>
      <dgm:spPr/>
    </dgm:pt>
    <dgm:pt modelId="{F0E74CD5-C792-4834-9474-DA15C3E7F7D6}" type="pres">
      <dgm:prSet presAssocID="{5FD91444-220E-468F-836F-1F02D3ADE993}" presName="hierChild2" presStyleCnt="0"/>
      <dgm:spPr/>
    </dgm:pt>
    <dgm:pt modelId="{770760AB-4134-4DB0-B081-EFF3D6270C0D}" type="pres">
      <dgm:prSet presAssocID="{1D789BB8-D7A6-4544-A991-E17338A7190F}" presName="Name37" presStyleLbl="parChTrans1D2" presStyleIdx="0" presStyleCnt="3"/>
      <dgm:spPr/>
    </dgm:pt>
    <dgm:pt modelId="{A3B814A5-1778-4177-A7BA-89B9802F963D}" type="pres">
      <dgm:prSet presAssocID="{CEF5BC3C-A8EF-4394-97DB-4BD43BCF4BAB}" presName="hierRoot2" presStyleCnt="0">
        <dgm:presLayoutVars>
          <dgm:hierBranch val="init"/>
        </dgm:presLayoutVars>
      </dgm:prSet>
      <dgm:spPr/>
    </dgm:pt>
    <dgm:pt modelId="{FC48D0E3-8205-4509-A638-B867DCF63A86}" type="pres">
      <dgm:prSet presAssocID="{CEF5BC3C-A8EF-4394-97DB-4BD43BCF4BAB}" presName="rootComposite" presStyleCnt="0"/>
      <dgm:spPr/>
    </dgm:pt>
    <dgm:pt modelId="{B770B0A1-3124-43FC-B430-6AF8781A5F88}" type="pres">
      <dgm:prSet presAssocID="{CEF5BC3C-A8EF-4394-97DB-4BD43BCF4BAB}" presName="rootText" presStyleLbl="node2" presStyleIdx="0" presStyleCnt="3">
        <dgm:presLayoutVars>
          <dgm:chPref val="3"/>
        </dgm:presLayoutVars>
      </dgm:prSet>
      <dgm:spPr/>
    </dgm:pt>
    <dgm:pt modelId="{A44EBAF9-A95F-455C-AFDF-5705C592D443}" type="pres">
      <dgm:prSet presAssocID="{CEF5BC3C-A8EF-4394-97DB-4BD43BCF4BAB}" presName="rootConnector" presStyleLbl="node2" presStyleIdx="0" presStyleCnt="3"/>
      <dgm:spPr/>
    </dgm:pt>
    <dgm:pt modelId="{FC566D2E-9670-42C6-8070-3FD5AB6B511B}" type="pres">
      <dgm:prSet presAssocID="{CEF5BC3C-A8EF-4394-97DB-4BD43BCF4BAB}" presName="hierChild4" presStyleCnt="0"/>
      <dgm:spPr/>
    </dgm:pt>
    <dgm:pt modelId="{94156D60-31A9-4EA8-BD92-42869D9B43C7}" type="pres">
      <dgm:prSet presAssocID="{2701604D-EA06-4964-B43F-DC165D6F2FD3}" presName="Name37" presStyleLbl="parChTrans1D3" presStyleIdx="0" presStyleCnt="2"/>
      <dgm:spPr/>
    </dgm:pt>
    <dgm:pt modelId="{174E9A19-FBED-48EF-982B-9F398CB03496}" type="pres">
      <dgm:prSet presAssocID="{FA59EA14-84CF-4789-B0B4-EEABE1865E8A}" presName="hierRoot2" presStyleCnt="0">
        <dgm:presLayoutVars>
          <dgm:hierBranch val="init"/>
        </dgm:presLayoutVars>
      </dgm:prSet>
      <dgm:spPr/>
    </dgm:pt>
    <dgm:pt modelId="{3E695B7C-836F-4B11-96CB-AD2F20F6F411}" type="pres">
      <dgm:prSet presAssocID="{FA59EA14-84CF-4789-B0B4-EEABE1865E8A}" presName="rootComposite" presStyleCnt="0"/>
      <dgm:spPr/>
    </dgm:pt>
    <dgm:pt modelId="{8E7BC310-02C5-4FA2-B789-217D9221ABFE}" type="pres">
      <dgm:prSet presAssocID="{FA59EA14-84CF-4789-B0B4-EEABE1865E8A}" presName="rootText" presStyleLbl="node3" presStyleIdx="0" presStyleCnt="2">
        <dgm:presLayoutVars>
          <dgm:chPref val="3"/>
        </dgm:presLayoutVars>
      </dgm:prSet>
      <dgm:spPr/>
    </dgm:pt>
    <dgm:pt modelId="{927BB1B7-D4BB-4158-9BEF-7AF30F11CAEF}" type="pres">
      <dgm:prSet presAssocID="{FA59EA14-84CF-4789-B0B4-EEABE1865E8A}" presName="rootConnector" presStyleLbl="node3" presStyleIdx="0" presStyleCnt="2"/>
      <dgm:spPr/>
    </dgm:pt>
    <dgm:pt modelId="{69B51CF7-F423-43B5-8DB8-B7F8C635925F}" type="pres">
      <dgm:prSet presAssocID="{FA59EA14-84CF-4789-B0B4-EEABE1865E8A}" presName="hierChild4" presStyleCnt="0"/>
      <dgm:spPr/>
    </dgm:pt>
    <dgm:pt modelId="{85C268EE-8D40-44E4-A44D-86B7B401E38A}" type="pres">
      <dgm:prSet presAssocID="{FA59EA14-84CF-4789-B0B4-EEABE1865E8A}" presName="hierChild5" presStyleCnt="0"/>
      <dgm:spPr/>
    </dgm:pt>
    <dgm:pt modelId="{B2AFD274-9B3B-41B1-8A1D-B695E4B225DB}" type="pres">
      <dgm:prSet presAssocID="{CE91CE73-37E3-4DA5-95A2-1720B64C68C2}" presName="Name111" presStyleLbl="parChTrans1D4" presStyleIdx="0" presStyleCnt="2"/>
      <dgm:spPr/>
    </dgm:pt>
    <dgm:pt modelId="{7C85EEF6-F27A-4EAC-A56D-31493699307F}" type="pres">
      <dgm:prSet presAssocID="{5EE35A65-01FD-498B-B837-990D0098C917}" presName="hierRoot3" presStyleCnt="0">
        <dgm:presLayoutVars>
          <dgm:hierBranch val="init"/>
        </dgm:presLayoutVars>
      </dgm:prSet>
      <dgm:spPr/>
    </dgm:pt>
    <dgm:pt modelId="{54B4FFEA-D580-4549-95B4-BC9064EC2E40}" type="pres">
      <dgm:prSet presAssocID="{5EE35A65-01FD-498B-B837-990D0098C917}" presName="rootComposite3" presStyleCnt="0"/>
      <dgm:spPr/>
    </dgm:pt>
    <dgm:pt modelId="{1D45A1DE-9DC2-47A5-9E5F-62BFB79B21B1}" type="pres">
      <dgm:prSet presAssocID="{5EE35A65-01FD-498B-B837-990D0098C917}" presName="rootText3" presStyleLbl="asst3" presStyleIdx="0" presStyleCnt="2">
        <dgm:presLayoutVars>
          <dgm:chPref val="3"/>
        </dgm:presLayoutVars>
      </dgm:prSet>
      <dgm:spPr/>
    </dgm:pt>
    <dgm:pt modelId="{C9BAF184-9393-4765-87FE-4629F77FE575}" type="pres">
      <dgm:prSet presAssocID="{5EE35A65-01FD-498B-B837-990D0098C917}" presName="rootConnector3" presStyleLbl="asst3" presStyleIdx="0" presStyleCnt="2"/>
      <dgm:spPr/>
    </dgm:pt>
    <dgm:pt modelId="{356269D4-6F5F-4E63-9486-F71092CEB925}" type="pres">
      <dgm:prSet presAssocID="{5EE35A65-01FD-498B-B837-990D0098C917}" presName="hierChild6" presStyleCnt="0"/>
      <dgm:spPr/>
    </dgm:pt>
    <dgm:pt modelId="{FF2CE24F-7C63-4D59-B083-C8135BE4F27D}" type="pres">
      <dgm:prSet presAssocID="{5EE35A65-01FD-498B-B837-990D0098C917}" presName="hierChild7" presStyleCnt="0"/>
      <dgm:spPr/>
    </dgm:pt>
    <dgm:pt modelId="{7E5F9EB9-B2A0-49AC-8B5F-C3D82129EF49}" type="pres">
      <dgm:prSet presAssocID="{9471AA8F-5CEF-476D-824B-007CE9B4AFD4}" presName="Name37" presStyleLbl="parChTrans1D3" presStyleIdx="1" presStyleCnt="2"/>
      <dgm:spPr/>
    </dgm:pt>
    <dgm:pt modelId="{9DAF6E5E-5E9B-4E7F-A7B3-3B40A34871F6}" type="pres">
      <dgm:prSet presAssocID="{DC9FB2C7-47A2-4F24-A633-B051F9D3D704}" presName="hierRoot2" presStyleCnt="0">
        <dgm:presLayoutVars>
          <dgm:hierBranch val="init"/>
        </dgm:presLayoutVars>
      </dgm:prSet>
      <dgm:spPr/>
    </dgm:pt>
    <dgm:pt modelId="{47CF5886-5D9F-4042-872C-5CB9FA097E08}" type="pres">
      <dgm:prSet presAssocID="{DC9FB2C7-47A2-4F24-A633-B051F9D3D704}" presName="rootComposite" presStyleCnt="0"/>
      <dgm:spPr/>
    </dgm:pt>
    <dgm:pt modelId="{1FC2715A-93FD-49AF-A5B2-0EC4CB9FCE0E}" type="pres">
      <dgm:prSet presAssocID="{DC9FB2C7-47A2-4F24-A633-B051F9D3D704}" presName="rootText" presStyleLbl="node3" presStyleIdx="1" presStyleCnt="2">
        <dgm:presLayoutVars>
          <dgm:chPref val="3"/>
        </dgm:presLayoutVars>
      </dgm:prSet>
      <dgm:spPr/>
    </dgm:pt>
    <dgm:pt modelId="{E39ABCD1-6BEF-4448-867A-AF20280055D4}" type="pres">
      <dgm:prSet presAssocID="{DC9FB2C7-47A2-4F24-A633-B051F9D3D704}" presName="rootConnector" presStyleLbl="node3" presStyleIdx="1" presStyleCnt="2"/>
      <dgm:spPr/>
    </dgm:pt>
    <dgm:pt modelId="{9A864A5D-C0D6-4649-9A0D-4944B75CBF44}" type="pres">
      <dgm:prSet presAssocID="{DC9FB2C7-47A2-4F24-A633-B051F9D3D704}" presName="hierChild4" presStyleCnt="0"/>
      <dgm:spPr/>
    </dgm:pt>
    <dgm:pt modelId="{DD5C8361-1680-44A2-B1DB-67D5674E5C65}" type="pres">
      <dgm:prSet presAssocID="{DC9FB2C7-47A2-4F24-A633-B051F9D3D704}" presName="hierChild5" presStyleCnt="0"/>
      <dgm:spPr/>
    </dgm:pt>
    <dgm:pt modelId="{70820B95-39F5-470B-B2EC-61B6112BBE81}" type="pres">
      <dgm:prSet presAssocID="{2EC2FB69-FD49-45BE-BDFE-573B3426CF62}" presName="Name111" presStyleLbl="parChTrans1D4" presStyleIdx="1" presStyleCnt="2"/>
      <dgm:spPr/>
    </dgm:pt>
    <dgm:pt modelId="{03AD8713-959C-4109-8193-4B96BC3E994B}" type="pres">
      <dgm:prSet presAssocID="{71CD069B-69DF-4FDE-BBDE-3A8A11964624}" presName="hierRoot3" presStyleCnt="0">
        <dgm:presLayoutVars>
          <dgm:hierBranch val="init"/>
        </dgm:presLayoutVars>
      </dgm:prSet>
      <dgm:spPr/>
    </dgm:pt>
    <dgm:pt modelId="{F567E2DD-8FB8-4F95-961F-BF63CF04F29F}" type="pres">
      <dgm:prSet presAssocID="{71CD069B-69DF-4FDE-BBDE-3A8A11964624}" presName="rootComposite3" presStyleCnt="0"/>
      <dgm:spPr/>
    </dgm:pt>
    <dgm:pt modelId="{CFE2D9E9-9A46-4695-A7B5-F71BBF912A2E}" type="pres">
      <dgm:prSet presAssocID="{71CD069B-69DF-4FDE-BBDE-3A8A11964624}" presName="rootText3" presStyleLbl="asst3" presStyleIdx="1" presStyleCnt="2" custLinFactX="20849" custLinFactNeighborX="100000" custLinFactNeighborY="1934">
        <dgm:presLayoutVars>
          <dgm:chPref val="3"/>
        </dgm:presLayoutVars>
      </dgm:prSet>
      <dgm:spPr/>
    </dgm:pt>
    <dgm:pt modelId="{B743A51B-8CF3-431B-AC2B-252151AAEF40}" type="pres">
      <dgm:prSet presAssocID="{71CD069B-69DF-4FDE-BBDE-3A8A11964624}" presName="rootConnector3" presStyleLbl="asst3" presStyleIdx="1" presStyleCnt="2"/>
      <dgm:spPr/>
    </dgm:pt>
    <dgm:pt modelId="{ED556655-4598-4CB2-A1ED-8B7062CFCA37}" type="pres">
      <dgm:prSet presAssocID="{71CD069B-69DF-4FDE-BBDE-3A8A11964624}" presName="hierChild6" presStyleCnt="0"/>
      <dgm:spPr/>
    </dgm:pt>
    <dgm:pt modelId="{4546D6C0-62F2-4F2C-80B0-E8078E040D5A}" type="pres">
      <dgm:prSet presAssocID="{71CD069B-69DF-4FDE-BBDE-3A8A11964624}" presName="hierChild7" presStyleCnt="0"/>
      <dgm:spPr/>
    </dgm:pt>
    <dgm:pt modelId="{8907530F-9869-4D88-ADB1-875B1C210B36}" type="pres">
      <dgm:prSet presAssocID="{CEF5BC3C-A8EF-4394-97DB-4BD43BCF4BAB}" presName="hierChild5" presStyleCnt="0"/>
      <dgm:spPr/>
    </dgm:pt>
    <dgm:pt modelId="{18041A0D-2F09-4880-91B7-2D61172D2019}" type="pres">
      <dgm:prSet presAssocID="{5D30031A-A2AC-4227-81AF-F24284497553}" presName="Name37" presStyleLbl="parChTrans1D2" presStyleIdx="1" presStyleCnt="3"/>
      <dgm:spPr/>
    </dgm:pt>
    <dgm:pt modelId="{4874CE05-A5A4-409E-AE25-8CFDF8ADE216}" type="pres">
      <dgm:prSet presAssocID="{98A22A0F-07A2-4A08-B7C3-8366657DB46F}" presName="hierRoot2" presStyleCnt="0">
        <dgm:presLayoutVars>
          <dgm:hierBranch val="init"/>
        </dgm:presLayoutVars>
      </dgm:prSet>
      <dgm:spPr/>
    </dgm:pt>
    <dgm:pt modelId="{0E88D49A-B1A7-4C04-848B-BD61AA7B9A34}" type="pres">
      <dgm:prSet presAssocID="{98A22A0F-07A2-4A08-B7C3-8366657DB46F}" presName="rootComposite" presStyleCnt="0"/>
      <dgm:spPr/>
    </dgm:pt>
    <dgm:pt modelId="{50CF15EA-124E-4611-A846-EA2807D3B4B5}" type="pres">
      <dgm:prSet presAssocID="{98A22A0F-07A2-4A08-B7C3-8366657DB46F}" presName="rootText" presStyleLbl="node2" presStyleIdx="1" presStyleCnt="3">
        <dgm:presLayoutVars>
          <dgm:chPref val="3"/>
        </dgm:presLayoutVars>
      </dgm:prSet>
      <dgm:spPr/>
    </dgm:pt>
    <dgm:pt modelId="{C11E6FD9-90D6-48B9-B0CD-C444FD805CCB}" type="pres">
      <dgm:prSet presAssocID="{98A22A0F-07A2-4A08-B7C3-8366657DB46F}" presName="rootConnector" presStyleLbl="node2" presStyleIdx="1" presStyleCnt="3"/>
      <dgm:spPr/>
    </dgm:pt>
    <dgm:pt modelId="{C15746FE-3E25-41D9-9CDA-9300E8D186CB}" type="pres">
      <dgm:prSet presAssocID="{98A22A0F-07A2-4A08-B7C3-8366657DB46F}" presName="hierChild4" presStyleCnt="0"/>
      <dgm:spPr/>
    </dgm:pt>
    <dgm:pt modelId="{E4A5C311-9636-4ECD-8CE5-D71A375177E0}" type="pres">
      <dgm:prSet presAssocID="{98A22A0F-07A2-4A08-B7C3-8366657DB46F}" presName="hierChild5" presStyleCnt="0"/>
      <dgm:spPr/>
    </dgm:pt>
    <dgm:pt modelId="{5E238365-1708-4DD6-B3D9-553F772486A3}" type="pres">
      <dgm:prSet presAssocID="{201D0C5B-4182-45CF-8881-D759093C8AD0}" presName="Name37" presStyleLbl="parChTrans1D2" presStyleIdx="2" presStyleCnt="3"/>
      <dgm:spPr/>
    </dgm:pt>
    <dgm:pt modelId="{79D45C24-4806-45EE-A102-305E73488E37}" type="pres">
      <dgm:prSet presAssocID="{99D5F81D-AE16-4EB9-B681-41DB8ECC2FED}" presName="hierRoot2" presStyleCnt="0">
        <dgm:presLayoutVars>
          <dgm:hierBranch val="init"/>
        </dgm:presLayoutVars>
      </dgm:prSet>
      <dgm:spPr/>
    </dgm:pt>
    <dgm:pt modelId="{FDC004F2-567C-4C97-A98A-96CE05474E6E}" type="pres">
      <dgm:prSet presAssocID="{99D5F81D-AE16-4EB9-B681-41DB8ECC2FED}" presName="rootComposite" presStyleCnt="0"/>
      <dgm:spPr/>
    </dgm:pt>
    <dgm:pt modelId="{E74C4A4A-2B49-443B-BCF4-9E6CDFCDBEAE}" type="pres">
      <dgm:prSet presAssocID="{99D5F81D-AE16-4EB9-B681-41DB8ECC2FED}" presName="rootText" presStyleLbl="node2" presStyleIdx="2" presStyleCnt="3">
        <dgm:presLayoutVars>
          <dgm:chPref val="3"/>
        </dgm:presLayoutVars>
      </dgm:prSet>
      <dgm:spPr/>
    </dgm:pt>
    <dgm:pt modelId="{DA00CB1C-9F53-4513-97BF-76AD5F127C00}" type="pres">
      <dgm:prSet presAssocID="{99D5F81D-AE16-4EB9-B681-41DB8ECC2FED}" presName="rootConnector" presStyleLbl="node2" presStyleIdx="2" presStyleCnt="3"/>
      <dgm:spPr/>
    </dgm:pt>
    <dgm:pt modelId="{6AF84251-C28E-4AA7-A933-8C793D230EFC}" type="pres">
      <dgm:prSet presAssocID="{99D5F81D-AE16-4EB9-B681-41DB8ECC2FED}" presName="hierChild4" presStyleCnt="0"/>
      <dgm:spPr/>
    </dgm:pt>
    <dgm:pt modelId="{97E5627C-6DB9-4071-9722-40FCEBADEFC3}" type="pres">
      <dgm:prSet presAssocID="{99D5F81D-AE16-4EB9-B681-41DB8ECC2FED}" presName="hierChild5" presStyleCnt="0"/>
      <dgm:spPr/>
    </dgm:pt>
    <dgm:pt modelId="{F17FFAB9-3496-4701-8D2C-D0AD8A554496}" type="pres">
      <dgm:prSet presAssocID="{5FD91444-220E-468F-836F-1F02D3ADE993}" presName="hierChild3" presStyleCnt="0"/>
      <dgm:spPr/>
    </dgm:pt>
  </dgm:ptLst>
  <dgm:cxnLst>
    <dgm:cxn modelId="{48FBB400-22F9-49D6-9E2D-8C664757ED28}" type="presOf" srcId="{201D0C5B-4182-45CF-8881-D759093C8AD0}" destId="{5E238365-1708-4DD6-B3D9-553F772486A3}" srcOrd="0" destOrd="0" presId="urn:microsoft.com/office/officeart/2005/8/layout/orgChart1"/>
    <dgm:cxn modelId="{89FF110B-100C-42AA-900F-296E7A371B23}" type="presOf" srcId="{71CD069B-69DF-4FDE-BBDE-3A8A11964624}" destId="{CFE2D9E9-9A46-4695-A7B5-F71BBF912A2E}" srcOrd="0" destOrd="0" presId="urn:microsoft.com/office/officeart/2005/8/layout/orgChart1"/>
    <dgm:cxn modelId="{F02DB024-4747-42F0-9E4E-A0D13E4337D2}" type="presOf" srcId="{FA59EA14-84CF-4789-B0B4-EEABE1865E8A}" destId="{8E7BC310-02C5-4FA2-B789-217D9221ABFE}" srcOrd="0" destOrd="0" presId="urn:microsoft.com/office/officeart/2005/8/layout/orgChart1"/>
    <dgm:cxn modelId="{DFFBF329-C6DA-4784-910B-F75CB6DE7D20}" type="presOf" srcId="{1D789BB8-D7A6-4544-A991-E17338A7190F}" destId="{770760AB-4134-4DB0-B081-EFF3D6270C0D}" srcOrd="0" destOrd="0" presId="urn:microsoft.com/office/officeart/2005/8/layout/orgChart1"/>
    <dgm:cxn modelId="{D3C5342A-7667-41CC-BA08-421FFF318F5A}" type="presOf" srcId="{FA59EA14-84CF-4789-B0B4-EEABE1865E8A}" destId="{927BB1B7-D4BB-4158-9BEF-7AF30F11CAEF}" srcOrd="1" destOrd="0" presId="urn:microsoft.com/office/officeart/2005/8/layout/orgChart1"/>
    <dgm:cxn modelId="{677C772F-161D-4CA6-8C23-6999B430C5C7}" srcId="{CEF5BC3C-A8EF-4394-97DB-4BD43BCF4BAB}" destId="{DC9FB2C7-47A2-4F24-A633-B051F9D3D704}" srcOrd="1" destOrd="0" parTransId="{9471AA8F-5CEF-476D-824B-007CE9B4AFD4}" sibTransId="{2D18B763-5E74-45D8-ABAC-086D792C7C9C}"/>
    <dgm:cxn modelId="{ACB8AA32-68CB-4643-9828-BA839A3A7E49}" type="presOf" srcId="{5EE35A65-01FD-498B-B837-990D0098C917}" destId="{1D45A1DE-9DC2-47A5-9E5F-62BFB79B21B1}" srcOrd="0" destOrd="0" presId="urn:microsoft.com/office/officeart/2005/8/layout/orgChart1"/>
    <dgm:cxn modelId="{68709436-38C6-478D-99B5-4BD6917AB673}" type="presOf" srcId="{9471AA8F-5CEF-476D-824B-007CE9B4AFD4}" destId="{7E5F9EB9-B2A0-49AC-8B5F-C3D82129EF49}" srcOrd="0" destOrd="0" presId="urn:microsoft.com/office/officeart/2005/8/layout/orgChart1"/>
    <dgm:cxn modelId="{AB679C3C-1E84-4FC7-BACD-38D7990DDDC4}" type="presOf" srcId="{2701604D-EA06-4964-B43F-DC165D6F2FD3}" destId="{94156D60-31A9-4EA8-BD92-42869D9B43C7}" srcOrd="0" destOrd="0" presId="urn:microsoft.com/office/officeart/2005/8/layout/orgChart1"/>
    <dgm:cxn modelId="{37510D5E-2C46-44FA-9F48-B00070553C6B}" type="presOf" srcId="{5D30031A-A2AC-4227-81AF-F24284497553}" destId="{18041A0D-2F09-4880-91B7-2D61172D2019}" srcOrd="0" destOrd="0" presId="urn:microsoft.com/office/officeart/2005/8/layout/orgChart1"/>
    <dgm:cxn modelId="{37BFA05E-7CBA-4045-B44D-B34FA542C898}" type="presOf" srcId="{5EE35A65-01FD-498B-B837-990D0098C917}" destId="{C9BAF184-9393-4765-87FE-4629F77FE575}" srcOrd="1" destOrd="0" presId="urn:microsoft.com/office/officeart/2005/8/layout/orgChart1"/>
    <dgm:cxn modelId="{A56B0760-8B6C-4229-9E1A-8B47380A605D}" type="presOf" srcId="{5FD91444-220E-468F-836F-1F02D3ADE993}" destId="{8DCE04C5-E3AD-48D8-A4A2-80CA00F73868}" srcOrd="0" destOrd="0" presId="urn:microsoft.com/office/officeart/2005/8/layout/orgChart1"/>
    <dgm:cxn modelId="{17A6A763-65A8-454D-800C-CE9BA24DE948}" srcId="{5FD91444-220E-468F-836F-1F02D3ADE993}" destId="{CEF5BC3C-A8EF-4394-97DB-4BD43BCF4BAB}" srcOrd="0" destOrd="0" parTransId="{1D789BB8-D7A6-4544-A991-E17338A7190F}" sibTransId="{8247AC76-6E3C-41FE-9D39-8A643E3F00A2}"/>
    <dgm:cxn modelId="{28338E4A-3174-419C-A267-72B595F78298}" type="presOf" srcId="{DC9FB2C7-47A2-4F24-A633-B051F9D3D704}" destId="{E39ABCD1-6BEF-4448-867A-AF20280055D4}" srcOrd="1" destOrd="0" presId="urn:microsoft.com/office/officeart/2005/8/layout/orgChart1"/>
    <dgm:cxn modelId="{71E8F350-F483-496C-BE95-4B9E482FD6F3}" srcId="{5FD91444-220E-468F-836F-1F02D3ADE993}" destId="{98A22A0F-07A2-4A08-B7C3-8366657DB46F}" srcOrd="1" destOrd="0" parTransId="{5D30031A-A2AC-4227-81AF-F24284497553}" sibTransId="{B14D38A1-74AC-4108-ACA2-212BCC404DD0}"/>
    <dgm:cxn modelId="{6A5B7452-F4E8-4577-9D12-3317139319C3}" type="presOf" srcId="{98A22A0F-07A2-4A08-B7C3-8366657DB46F}" destId="{C11E6FD9-90D6-48B9-B0CD-C444FD805CCB}" srcOrd="1" destOrd="0" presId="urn:microsoft.com/office/officeart/2005/8/layout/orgChart1"/>
    <dgm:cxn modelId="{2B7C2D75-1C28-444F-AD3C-181B3C312516}" type="presOf" srcId="{98A22A0F-07A2-4A08-B7C3-8366657DB46F}" destId="{50CF15EA-124E-4611-A846-EA2807D3B4B5}" srcOrd="0" destOrd="0" presId="urn:microsoft.com/office/officeart/2005/8/layout/orgChart1"/>
    <dgm:cxn modelId="{230DE256-4F53-4E0C-B6BB-9BC5994520E6}" srcId="{5FD91444-220E-468F-836F-1F02D3ADE993}" destId="{99D5F81D-AE16-4EB9-B681-41DB8ECC2FED}" srcOrd="2" destOrd="0" parTransId="{201D0C5B-4182-45CF-8881-D759093C8AD0}" sibTransId="{15EDF913-1E09-4D05-BB07-0A16BA5753D3}"/>
    <dgm:cxn modelId="{7D37817A-F880-478A-8425-2ED023360215}" type="presOf" srcId="{E165C6BA-930D-45B6-876A-6C51D30BE3B6}" destId="{75B08081-7A2F-4CF8-83C8-EE0B133FF04F}" srcOrd="0" destOrd="0" presId="urn:microsoft.com/office/officeart/2005/8/layout/orgChart1"/>
    <dgm:cxn modelId="{33D37280-52EA-4AEB-92E4-32C01DF36499}" type="presOf" srcId="{5FD91444-220E-468F-836F-1F02D3ADE993}" destId="{2E2BBCC1-2D69-4790-98FB-7DCD0AFA3AA5}" srcOrd="1" destOrd="0" presId="urn:microsoft.com/office/officeart/2005/8/layout/orgChart1"/>
    <dgm:cxn modelId="{E366D385-3AB9-4C59-AE4F-E1E71657B59B}" srcId="{DC9FB2C7-47A2-4F24-A633-B051F9D3D704}" destId="{71CD069B-69DF-4FDE-BBDE-3A8A11964624}" srcOrd="0" destOrd="0" parTransId="{2EC2FB69-FD49-45BE-BDFE-573B3426CF62}" sibTransId="{1A9D5511-DDBF-4094-89FC-8F3D8BA103C8}"/>
    <dgm:cxn modelId="{90CDC088-B86B-4BBC-B935-BAC02D6A0DCD}" type="presOf" srcId="{99D5F81D-AE16-4EB9-B681-41DB8ECC2FED}" destId="{E74C4A4A-2B49-443B-BCF4-9E6CDFCDBEAE}" srcOrd="0" destOrd="0" presId="urn:microsoft.com/office/officeart/2005/8/layout/orgChart1"/>
    <dgm:cxn modelId="{2CDA15A3-1DA8-4CEB-AF28-E402AC77F24A}" type="presOf" srcId="{CEF5BC3C-A8EF-4394-97DB-4BD43BCF4BAB}" destId="{B770B0A1-3124-43FC-B430-6AF8781A5F88}" srcOrd="0" destOrd="0" presId="urn:microsoft.com/office/officeart/2005/8/layout/orgChart1"/>
    <dgm:cxn modelId="{4BCE95AA-BE17-40D7-96BE-DA2EE7BCBDA4}" type="presOf" srcId="{CE91CE73-37E3-4DA5-95A2-1720B64C68C2}" destId="{B2AFD274-9B3B-41B1-8A1D-B695E4B225DB}" srcOrd="0" destOrd="0" presId="urn:microsoft.com/office/officeart/2005/8/layout/orgChart1"/>
    <dgm:cxn modelId="{B98346AF-94D7-4F4D-846A-8EA5BCB85F39}" type="presOf" srcId="{CEF5BC3C-A8EF-4394-97DB-4BD43BCF4BAB}" destId="{A44EBAF9-A95F-455C-AFDF-5705C592D443}" srcOrd="1" destOrd="0" presId="urn:microsoft.com/office/officeart/2005/8/layout/orgChart1"/>
    <dgm:cxn modelId="{FD3591B4-B21A-4871-ACF5-72839BFBF9EF}" type="presOf" srcId="{2EC2FB69-FD49-45BE-BDFE-573B3426CF62}" destId="{70820B95-39F5-470B-B2EC-61B6112BBE81}" srcOrd="0" destOrd="0" presId="urn:microsoft.com/office/officeart/2005/8/layout/orgChart1"/>
    <dgm:cxn modelId="{E00B7CC3-E001-422B-BA68-FF716AFA9432}" type="presOf" srcId="{DC9FB2C7-47A2-4F24-A633-B051F9D3D704}" destId="{1FC2715A-93FD-49AF-A5B2-0EC4CB9FCE0E}" srcOrd="0" destOrd="0" presId="urn:microsoft.com/office/officeart/2005/8/layout/orgChart1"/>
    <dgm:cxn modelId="{E68731CB-239A-48D8-8DC4-BCD0C80D08C9}" srcId="{E165C6BA-930D-45B6-876A-6C51D30BE3B6}" destId="{5FD91444-220E-468F-836F-1F02D3ADE993}" srcOrd="0" destOrd="0" parTransId="{7119FEE2-46AC-4B15-B978-324DCA92D6EB}" sibTransId="{8DD1096D-2D7C-4E7D-84EE-539B7B24F176}"/>
    <dgm:cxn modelId="{9FC318CC-CFA2-416A-95D2-637B4A88F7FC}" type="presOf" srcId="{99D5F81D-AE16-4EB9-B681-41DB8ECC2FED}" destId="{DA00CB1C-9F53-4513-97BF-76AD5F127C00}" srcOrd="1" destOrd="0" presId="urn:microsoft.com/office/officeart/2005/8/layout/orgChart1"/>
    <dgm:cxn modelId="{EB86B1E8-E53E-4E06-8B9B-47D3A260995A}" srcId="{FA59EA14-84CF-4789-B0B4-EEABE1865E8A}" destId="{5EE35A65-01FD-498B-B837-990D0098C917}" srcOrd="0" destOrd="0" parTransId="{CE91CE73-37E3-4DA5-95A2-1720B64C68C2}" sibTransId="{3DE9C910-38CB-409E-895E-EE8325484641}"/>
    <dgm:cxn modelId="{751906EA-DA4E-4597-90B2-4014B00F4AF0}" type="presOf" srcId="{71CD069B-69DF-4FDE-BBDE-3A8A11964624}" destId="{B743A51B-8CF3-431B-AC2B-252151AAEF40}" srcOrd="1" destOrd="0" presId="urn:microsoft.com/office/officeart/2005/8/layout/orgChart1"/>
    <dgm:cxn modelId="{9F6F9BF8-DF1E-489C-AF18-F36A6DCE89AB}" srcId="{CEF5BC3C-A8EF-4394-97DB-4BD43BCF4BAB}" destId="{FA59EA14-84CF-4789-B0B4-EEABE1865E8A}" srcOrd="0" destOrd="0" parTransId="{2701604D-EA06-4964-B43F-DC165D6F2FD3}" sibTransId="{BBFE396F-DF00-4CC9-8B02-08830A586AD0}"/>
    <dgm:cxn modelId="{93394AC2-11C6-4CBE-8F02-0F4BAA5328CC}" type="presParOf" srcId="{75B08081-7A2F-4CF8-83C8-EE0B133FF04F}" destId="{25E55DA6-28F5-403E-9779-32BF63F55DA7}" srcOrd="0" destOrd="0" presId="urn:microsoft.com/office/officeart/2005/8/layout/orgChart1"/>
    <dgm:cxn modelId="{94EDA8D3-9E35-40C5-AF98-A0EA931399F5}" type="presParOf" srcId="{25E55DA6-28F5-403E-9779-32BF63F55DA7}" destId="{6928CA10-0326-4DE4-98F6-787FC64AC14A}" srcOrd="0" destOrd="0" presId="urn:microsoft.com/office/officeart/2005/8/layout/orgChart1"/>
    <dgm:cxn modelId="{3C750753-8B89-4E67-9D9D-909072224E3E}" type="presParOf" srcId="{6928CA10-0326-4DE4-98F6-787FC64AC14A}" destId="{8DCE04C5-E3AD-48D8-A4A2-80CA00F73868}" srcOrd="0" destOrd="0" presId="urn:microsoft.com/office/officeart/2005/8/layout/orgChart1"/>
    <dgm:cxn modelId="{101FD003-51E5-4DC7-8F6F-3DB0BF8D9F63}" type="presParOf" srcId="{6928CA10-0326-4DE4-98F6-787FC64AC14A}" destId="{2E2BBCC1-2D69-4790-98FB-7DCD0AFA3AA5}" srcOrd="1" destOrd="0" presId="urn:microsoft.com/office/officeart/2005/8/layout/orgChart1"/>
    <dgm:cxn modelId="{ACA3D3BF-4B66-4460-9445-F0B800539BF8}" type="presParOf" srcId="{25E55DA6-28F5-403E-9779-32BF63F55DA7}" destId="{F0E74CD5-C792-4834-9474-DA15C3E7F7D6}" srcOrd="1" destOrd="0" presId="urn:microsoft.com/office/officeart/2005/8/layout/orgChart1"/>
    <dgm:cxn modelId="{6F750BC2-06D5-4BCE-AB73-ABA141A740ED}" type="presParOf" srcId="{F0E74CD5-C792-4834-9474-DA15C3E7F7D6}" destId="{770760AB-4134-4DB0-B081-EFF3D6270C0D}" srcOrd="0" destOrd="0" presId="urn:microsoft.com/office/officeart/2005/8/layout/orgChart1"/>
    <dgm:cxn modelId="{552F0827-2E32-4B56-BFC0-668F7201F0E1}" type="presParOf" srcId="{F0E74CD5-C792-4834-9474-DA15C3E7F7D6}" destId="{A3B814A5-1778-4177-A7BA-89B9802F963D}" srcOrd="1" destOrd="0" presId="urn:microsoft.com/office/officeart/2005/8/layout/orgChart1"/>
    <dgm:cxn modelId="{DB073F57-E037-40DB-B164-58A89B015285}" type="presParOf" srcId="{A3B814A5-1778-4177-A7BA-89B9802F963D}" destId="{FC48D0E3-8205-4509-A638-B867DCF63A86}" srcOrd="0" destOrd="0" presId="urn:microsoft.com/office/officeart/2005/8/layout/orgChart1"/>
    <dgm:cxn modelId="{5C5B67CF-3652-4B7E-AEBD-DF5C99D27E52}" type="presParOf" srcId="{FC48D0E3-8205-4509-A638-B867DCF63A86}" destId="{B770B0A1-3124-43FC-B430-6AF8781A5F88}" srcOrd="0" destOrd="0" presId="urn:microsoft.com/office/officeart/2005/8/layout/orgChart1"/>
    <dgm:cxn modelId="{81D258CF-014E-4AD8-A848-1490523844AF}" type="presParOf" srcId="{FC48D0E3-8205-4509-A638-B867DCF63A86}" destId="{A44EBAF9-A95F-455C-AFDF-5705C592D443}" srcOrd="1" destOrd="0" presId="urn:microsoft.com/office/officeart/2005/8/layout/orgChart1"/>
    <dgm:cxn modelId="{F864E3CE-63C5-4D23-B219-7D41D9E9C479}" type="presParOf" srcId="{A3B814A5-1778-4177-A7BA-89B9802F963D}" destId="{FC566D2E-9670-42C6-8070-3FD5AB6B511B}" srcOrd="1" destOrd="0" presId="urn:microsoft.com/office/officeart/2005/8/layout/orgChart1"/>
    <dgm:cxn modelId="{A4245567-C6A5-4233-A1C1-684F00385BEF}" type="presParOf" srcId="{FC566D2E-9670-42C6-8070-3FD5AB6B511B}" destId="{94156D60-31A9-4EA8-BD92-42869D9B43C7}" srcOrd="0" destOrd="0" presId="urn:microsoft.com/office/officeart/2005/8/layout/orgChart1"/>
    <dgm:cxn modelId="{5D29C860-457F-4B78-84FA-1C13B89EB2C5}" type="presParOf" srcId="{FC566D2E-9670-42C6-8070-3FD5AB6B511B}" destId="{174E9A19-FBED-48EF-982B-9F398CB03496}" srcOrd="1" destOrd="0" presId="urn:microsoft.com/office/officeart/2005/8/layout/orgChart1"/>
    <dgm:cxn modelId="{0A20F287-2666-43B8-BAF2-3A0300305795}" type="presParOf" srcId="{174E9A19-FBED-48EF-982B-9F398CB03496}" destId="{3E695B7C-836F-4B11-96CB-AD2F20F6F411}" srcOrd="0" destOrd="0" presId="urn:microsoft.com/office/officeart/2005/8/layout/orgChart1"/>
    <dgm:cxn modelId="{046BE94D-B8E7-459C-9E02-641058C1B999}" type="presParOf" srcId="{3E695B7C-836F-4B11-96CB-AD2F20F6F411}" destId="{8E7BC310-02C5-4FA2-B789-217D9221ABFE}" srcOrd="0" destOrd="0" presId="urn:microsoft.com/office/officeart/2005/8/layout/orgChart1"/>
    <dgm:cxn modelId="{1EF66918-5884-4AA3-AFAA-AE3ECF487D2E}" type="presParOf" srcId="{3E695B7C-836F-4B11-96CB-AD2F20F6F411}" destId="{927BB1B7-D4BB-4158-9BEF-7AF30F11CAEF}" srcOrd="1" destOrd="0" presId="urn:microsoft.com/office/officeart/2005/8/layout/orgChart1"/>
    <dgm:cxn modelId="{8B36E5CC-0AB2-40EC-BA88-1DE8CDE1DCDB}" type="presParOf" srcId="{174E9A19-FBED-48EF-982B-9F398CB03496}" destId="{69B51CF7-F423-43B5-8DB8-B7F8C635925F}" srcOrd="1" destOrd="0" presId="urn:microsoft.com/office/officeart/2005/8/layout/orgChart1"/>
    <dgm:cxn modelId="{07E04822-1490-44CC-BA68-FB708528A98B}" type="presParOf" srcId="{174E9A19-FBED-48EF-982B-9F398CB03496}" destId="{85C268EE-8D40-44E4-A44D-86B7B401E38A}" srcOrd="2" destOrd="0" presId="urn:microsoft.com/office/officeart/2005/8/layout/orgChart1"/>
    <dgm:cxn modelId="{77BE784C-3F90-477A-B62E-3D721232F0FF}" type="presParOf" srcId="{85C268EE-8D40-44E4-A44D-86B7B401E38A}" destId="{B2AFD274-9B3B-41B1-8A1D-B695E4B225DB}" srcOrd="0" destOrd="0" presId="urn:microsoft.com/office/officeart/2005/8/layout/orgChart1"/>
    <dgm:cxn modelId="{50C11593-E003-4837-9BD6-BCA7484CBED8}" type="presParOf" srcId="{85C268EE-8D40-44E4-A44D-86B7B401E38A}" destId="{7C85EEF6-F27A-4EAC-A56D-31493699307F}" srcOrd="1" destOrd="0" presId="urn:microsoft.com/office/officeart/2005/8/layout/orgChart1"/>
    <dgm:cxn modelId="{A176A232-ED37-4FED-A092-9B2F4F34FD94}" type="presParOf" srcId="{7C85EEF6-F27A-4EAC-A56D-31493699307F}" destId="{54B4FFEA-D580-4549-95B4-BC9064EC2E40}" srcOrd="0" destOrd="0" presId="urn:microsoft.com/office/officeart/2005/8/layout/orgChart1"/>
    <dgm:cxn modelId="{6F984114-F9D8-4270-A96A-273789D2D835}" type="presParOf" srcId="{54B4FFEA-D580-4549-95B4-BC9064EC2E40}" destId="{1D45A1DE-9DC2-47A5-9E5F-62BFB79B21B1}" srcOrd="0" destOrd="0" presId="urn:microsoft.com/office/officeart/2005/8/layout/orgChart1"/>
    <dgm:cxn modelId="{FA4EA6DC-DE00-44FD-91D6-211BD6E264CE}" type="presParOf" srcId="{54B4FFEA-D580-4549-95B4-BC9064EC2E40}" destId="{C9BAF184-9393-4765-87FE-4629F77FE575}" srcOrd="1" destOrd="0" presId="urn:microsoft.com/office/officeart/2005/8/layout/orgChart1"/>
    <dgm:cxn modelId="{564C5397-8A3E-4E6B-8943-1477D056A9A3}" type="presParOf" srcId="{7C85EEF6-F27A-4EAC-A56D-31493699307F}" destId="{356269D4-6F5F-4E63-9486-F71092CEB925}" srcOrd="1" destOrd="0" presId="urn:microsoft.com/office/officeart/2005/8/layout/orgChart1"/>
    <dgm:cxn modelId="{22C0F0A6-A227-4C9B-BDB2-8C3598E1BDDB}" type="presParOf" srcId="{7C85EEF6-F27A-4EAC-A56D-31493699307F}" destId="{FF2CE24F-7C63-4D59-B083-C8135BE4F27D}" srcOrd="2" destOrd="0" presId="urn:microsoft.com/office/officeart/2005/8/layout/orgChart1"/>
    <dgm:cxn modelId="{69A9F38F-D3A7-481A-9EA7-D723019DE732}" type="presParOf" srcId="{FC566D2E-9670-42C6-8070-3FD5AB6B511B}" destId="{7E5F9EB9-B2A0-49AC-8B5F-C3D82129EF49}" srcOrd="2" destOrd="0" presId="urn:microsoft.com/office/officeart/2005/8/layout/orgChart1"/>
    <dgm:cxn modelId="{61F8A23F-4C23-4415-A0F3-76D6065E7B23}" type="presParOf" srcId="{FC566D2E-9670-42C6-8070-3FD5AB6B511B}" destId="{9DAF6E5E-5E9B-4E7F-A7B3-3B40A34871F6}" srcOrd="3" destOrd="0" presId="urn:microsoft.com/office/officeart/2005/8/layout/orgChart1"/>
    <dgm:cxn modelId="{4D76CDDC-DE3A-4E90-A887-FA8982DA582F}" type="presParOf" srcId="{9DAF6E5E-5E9B-4E7F-A7B3-3B40A34871F6}" destId="{47CF5886-5D9F-4042-872C-5CB9FA097E08}" srcOrd="0" destOrd="0" presId="urn:microsoft.com/office/officeart/2005/8/layout/orgChart1"/>
    <dgm:cxn modelId="{8DE2E4B7-6FA4-482F-A9D7-489D7B213B44}" type="presParOf" srcId="{47CF5886-5D9F-4042-872C-5CB9FA097E08}" destId="{1FC2715A-93FD-49AF-A5B2-0EC4CB9FCE0E}" srcOrd="0" destOrd="0" presId="urn:microsoft.com/office/officeart/2005/8/layout/orgChart1"/>
    <dgm:cxn modelId="{741F9C12-4BCF-428B-B683-71E3932FFE92}" type="presParOf" srcId="{47CF5886-5D9F-4042-872C-5CB9FA097E08}" destId="{E39ABCD1-6BEF-4448-867A-AF20280055D4}" srcOrd="1" destOrd="0" presId="urn:microsoft.com/office/officeart/2005/8/layout/orgChart1"/>
    <dgm:cxn modelId="{A6CB4FFA-F25D-4107-9D7D-DDD6694C22C2}" type="presParOf" srcId="{9DAF6E5E-5E9B-4E7F-A7B3-3B40A34871F6}" destId="{9A864A5D-C0D6-4649-9A0D-4944B75CBF44}" srcOrd="1" destOrd="0" presId="urn:microsoft.com/office/officeart/2005/8/layout/orgChart1"/>
    <dgm:cxn modelId="{EB04F086-632E-4686-9616-285AD10BE40E}" type="presParOf" srcId="{9DAF6E5E-5E9B-4E7F-A7B3-3B40A34871F6}" destId="{DD5C8361-1680-44A2-B1DB-67D5674E5C65}" srcOrd="2" destOrd="0" presId="urn:microsoft.com/office/officeart/2005/8/layout/orgChart1"/>
    <dgm:cxn modelId="{AD350A8E-9483-4D3B-A72C-CFC4BB7EA0EC}" type="presParOf" srcId="{DD5C8361-1680-44A2-B1DB-67D5674E5C65}" destId="{70820B95-39F5-470B-B2EC-61B6112BBE81}" srcOrd="0" destOrd="0" presId="urn:microsoft.com/office/officeart/2005/8/layout/orgChart1"/>
    <dgm:cxn modelId="{E1FC025B-6F62-40ED-9719-6AEC9C822D06}" type="presParOf" srcId="{DD5C8361-1680-44A2-B1DB-67D5674E5C65}" destId="{03AD8713-959C-4109-8193-4B96BC3E994B}" srcOrd="1" destOrd="0" presId="urn:microsoft.com/office/officeart/2005/8/layout/orgChart1"/>
    <dgm:cxn modelId="{68E42F73-4B00-41DF-9C1F-9C5BD71A8156}" type="presParOf" srcId="{03AD8713-959C-4109-8193-4B96BC3E994B}" destId="{F567E2DD-8FB8-4F95-961F-BF63CF04F29F}" srcOrd="0" destOrd="0" presId="urn:microsoft.com/office/officeart/2005/8/layout/orgChart1"/>
    <dgm:cxn modelId="{60E75B5E-C857-4D3E-A8B2-5B8E6E162110}" type="presParOf" srcId="{F567E2DD-8FB8-4F95-961F-BF63CF04F29F}" destId="{CFE2D9E9-9A46-4695-A7B5-F71BBF912A2E}" srcOrd="0" destOrd="0" presId="urn:microsoft.com/office/officeart/2005/8/layout/orgChart1"/>
    <dgm:cxn modelId="{5096B084-9DF9-4472-9F85-F671F99103AA}" type="presParOf" srcId="{F567E2DD-8FB8-4F95-961F-BF63CF04F29F}" destId="{B743A51B-8CF3-431B-AC2B-252151AAEF40}" srcOrd="1" destOrd="0" presId="urn:microsoft.com/office/officeart/2005/8/layout/orgChart1"/>
    <dgm:cxn modelId="{1BEBDBD9-7143-4B9B-88AF-687C3A8F3102}" type="presParOf" srcId="{03AD8713-959C-4109-8193-4B96BC3E994B}" destId="{ED556655-4598-4CB2-A1ED-8B7062CFCA37}" srcOrd="1" destOrd="0" presId="urn:microsoft.com/office/officeart/2005/8/layout/orgChart1"/>
    <dgm:cxn modelId="{28B45A50-8F2D-45F6-9E40-FA029C293428}" type="presParOf" srcId="{03AD8713-959C-4109-8193-4B96BC3E994B}" destId="{4546D6C0-62F2-4F2C-80B0-E8078E040D5A}" srcOrd="2" destOrd="0" presId="urn:microsoft.com/office/officeart/2005/8/layout/orgChart1"/>
    <dgm:cxn modelId="{F9F9A5FC-7628-43F8-B2AD-E576237DA50F}" type="presParOf" srcId="{A3B814A5-1778-4177-A7BA-89B9802F963D}" destId="{8907530F-9869-4D88-ADB1-875B1C210B36}" srcOrd="2" destOrd="0" presId="urn:microsoft.com/office/officeart/2005/8/layout/orgChart1"/>
    <dgm:cxn modelId="{D93F5A1D-50C3-4E49-A7BA-776AD2860E9F}" type="presParOf" srcId="{F0E74CD5-C792-4834-9474-DA15C3E7F7D6}" destId="{18041A0D-2F09-4880-91B7-2D61172D2019}" srcOrd="2" destOrd="0" presId="urn:microsoft.com/office/officeart/2005/8/layout/orgChart1"/>
    <dgm:cxn modelId="{DE3CF47C-B49A-4C1E-8D63-46A8A2CFC804}" type="presParOf" srcId="{F0E74CD5-C792-4834-9474-DA15C3E7F7D6}" destId="{4874CE05-A5A4-409E-AE25-8CFDF8ADE216}" srcOrd="3" destOrd="0" presId="urn:microsoft.com/office/officeart/2005/8/layout/orgChart1"/>
    <dgm:cxn modelId="{AEDBC7C5-E2D3-48DE-AFEA-BCF47FFB2180}" type="presParOf" srcId="{4874CE05-A5A4-409E-AE25-8CFDF8ADE216}" destId="{0E88D49A-B1A7-4C04-848B-BD61AA7B9A34}" srcOrd="0" destOrd="0" presId="urn:microsoft.com/office/officeart/2005/8/layout/orgChart1"/>
    <dgm:cxn modelId="{14AB272D-6053-4215-8EB1-AF98ED64664E}" type="presParOf" srcId="{0E88D49A-B1A7-4C04-848B-BD61AA7B9A34}" destId="{50CF15EA-124E-4611-A846-EA2807D3B4B5}" srcOrd="0" destOrd="0" presId="urn:microsoft.com/office/officeart/2005/8/layout/orgChart1"/>
    <dgm:cxn modelId="{1BD6AE0C-CE39-4CA9-8DDF-944BC4D6756D}" type="presParOf" srcId="{0E88D49A-B1A7-4C04-848B-BD61AA7B9A34}" destId="{C11E6FD9-90D6-48B9-B0CD-C444FD805CCB}" srcOrd="1" destOrd="0" presId="urn:microsoft.com/office/officeart/2005/8/layout/orgChart1"/>
    <dgm:cxn modelId="{912C52C1-75FD-4B36-9288-806781232399}" type="presParOf" srcId="{4874CE05-A5A4-409E-AE25-8CFDF8ADE216}" destId="{C15746FE-3E25-41D9-9CDA-9300E8D186CB}" srcOrd="1" destOrd="0" presId="urn:microsoft.com/office/officeart/2005/8/layout/orgChart1"/>
    <dgm:cxn modelId="{853819E7-E6EB-466A-AC01-03B70FC625DE}" type="presParOf" srcId="{4874CE05-A5A4-409E-AE25-8CFDF8ADE216}" destId="{E4A5C311-9636-4ECD-8CE5-D71A375177E0}" srcOrd="2" destOrd="0" presId="urn:microsoft.com/office/officeart/2005/8/layout/orgChart1"/>
    <dgm:cxn modelId="{69CA7682-5B92-4145-A7E1-F33896BBC55E}" type="presParOf" srcId="{F0E74CD5-C792-4834-9474-DA15C3E7F7D6}" destId="{5E238365-1708-4DD6-B3D9-553F772486A3}" srcOrd="4" destOrd="0" presId="urn:microsoft.com/office/officeart/2005/8/layout/orgChart1"/>
    <dgm:cxn modelId="{BB0260D6-2DEA-4A39-A10E-42C687502FF8}" type="presParOf" srcId="{F0E74CD5-C792-4834-9474-DA15C3E7F7D6}" destId="{79D45C24-4806-45EE-A102-305E73488E37}" srcOrd="5" destOrd="0" presId="urn:microsoft.com/office/officeart/2005/8/layout/orgChart1"/>
    <dgm:cxn modelId="{6F1AC173-8953-4EFF-95B7-698735E02F70}" type="presParOf" srcId="{79D45C24-4806-45EE-A102-305E73488E37}" destId="{FDC004F2-567C-4C97-A98A-96CE05474E6E}" srcOrd="0" destOrd="0" presId="urn:microsoft.com/office/officeart/2005/8/layout/orgChart1"/>
    <dgm:cxn modelId="{0C8EB292-D79C-45B1-AB70-0352389D02F7}" type="presParOf" srcId="{FDC004F2-567C-4C97-A98A-96CE05474E6E}" destId="{E74C4A4A-2B49-443B-BCF4-9E6CDFCDBEAE}" srcOrd="0" destOrd="0" presId="urn:microsoft.com/office/officeart/2005/8/layout/orgChart1"/>
    <dgm:cxn modelId="{FC513E83-CFD2-4CD0-BCAD-1860215AC70B}" type="presParOf" srcId="{FDC004F2-567C-4C97-A98A-96CE05474E6E}" destId="{DA00CB1C-9F53-4513-97BF-76AD5F127C00}" srcOrd="1" destOrd="0" presId="urn:microsoft.com/office/officeart/2005/8/layout/orgChart1"/>
    <dgm:cxn modelId="{6EE058BB-1AB1-43F0-B810-210F7E6322D7}" type="presParOf" srcId="{79D45C24-4806-45EE-A102-305E73488E37}" destId="{6AF84251-C28E-4AA7-A933-8C793D230EFC}" srcOrd="1" destOrd="0" presId="urn:microsoft.com/office/officeart/2005/8/layout/orgChart1"/>
    <dgm:cxn modelId="{4217D355-ABCE-423C-804A-480A30126A0E}" type="presParOf" srcId="{79D45C24-4806-45EE-A102-305E73488E37}" destId="{97E5627C-6DB9-4071-9722-40FCEBADEFC3}" srcOrd="2" destOrd="0" presId="urn:microsoft.com/office/officeart/2005/8/layout/orgChart1"/>
    <dgm:cxn modelId="{7CBED985-D275-4BC9-A831-544DF1114E24}" type="presParOf" srcId="{25E55DA6-28F5-403E-9779-32BF63F55DA7}" destId="{F17FFAB9-3496-4701-8D2C-D0AD8A55449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DD45B-4D83-4EC5-943D-F832451C9997}">
      <dsp:nvSpPr>
        <dsp:cNvPr id="0" name=""/>
        <dsp:cNvSpPr/>
      </dsp:nvSpPr>
      <dsp:spPr>
        <a:xfrm>
          <a:off x="6390817" y="3311074"/>
          <a:ext cx="797857" cy="79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3248"/>
              </a:lnTo>
              <a:lnTo>
                <a:pt x="797857" y="7932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F863F-1792-4C3F-A186-ABA3C4887BD5}">
      <dsp:nvSpPr>
        <dsp:cNvPr id="0" name=""/>
        <dsp:cNvSpPr/>
      </dsp:nvSpPr>
      <dsp:spPr>
        <a:xfrm>
          <a:off x="5848025" y="2087940"/>
          <a:ext cx="370521" cy="792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2456"/>
              </a:lnTo>
              <a:lnTo>
                <a:pt x="370521" y="7924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6334C-F016-4A9A-A5FD-C36081FA8B8A}">
      <dsp:nvSpPr>
        <dsp:cNvPr id="0" name=""/>
        <dsp:cNvSpPr/>
      </dsp:nvSpPr>
      <dsp:spPr>
        <a:xfrm>
          <a:off x="2654123" y="4534192"/>
          <a:ext cx="543232" cy="66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259"/>
              </a:lnTo>
              <a:lnTo>
                <a:pt x="543232" y="6662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3F1D0-B91D-40D8-82E4-FB1C25540D74}">
      <dsp:nvSpPr>
        <dsp:cNvPr id="0" name=""/>
        <dsp:cNvSpPr/>
      </dsp:nvSpPr>
      <dsp:spPr>
        <a:xfrm>
          <a:off x="4142501" y="3322642"/>
          <a:ext cx="663283" cy="780871"/>
        </a:xfrm>
        <a:custGeom>
          <a:avLst/>
          <a:gdLst/>
          <a:ahLst/>
          <a:cxnLst/>
          <a:rect l="0" t="0" r="0" b="0"/>
          <a:pathLst>
            <a:path>
              <a:moveTo>
                <a:pt x="663283" y="0"/>
              </a:moveTo>
              <a:lnTo>
                <a:pt x="663283" y="780871"/>
              </a:lnTo>
              <a:lnTo>
                <a:pt x="0" y="7808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939E38-E3B7-4ED4-8846-019A5B100443}">
      <dsp:nvSpPr>
        <dsp:cNvPr id="0" name=""/>
        <dsp:cNvSpPr/>
      </dsp:nvSpPr>
      <dsp:spPr>
        <a:xfrm>
          <a:off x="5667140" y="2087940"/>
          <a:ext cx="180884" cy="804024"/>
        </a:xfrm>
        <a:custGeom>
          <a:avLst/>
          <a:gdLst/>
          <a:ahLst/>
          <a:cxnLst/>
          <a:rect l="0" t="0" r="0" b="0"/>
          <a:pathLst>
            <a:path>
              <a:moveTo>
                <a:pt x="180884" y="0"/>
              </a:moveTo>
              <a:lnTo>
                <a:pt x="180884" y="804024"/>
              </a:lnTo>
              <a:lnTo>
                <a:pt x="0" y="8040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3140EC-D623-4391-869F-F3AA3B326F69}">
      <dsp:nvSpPr>
        <dsp:cNvPr id="0" name=""/>
        <dsp:cNvSpPr/>
      </dsp:nvSpPr>
      <dsp:spPr>
        <a:xfrm>
          <a:off x="5802305" y="864813"/>
          <a:ext cx="91440" cy="3617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17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484F8-D3BD-41AA-A42B-7977B454C5D8}">
      <dsp:nvSpPr>
        <dsp:cNvPr id="0" name=""/>
        <dsp:cNvSpPr/>
      </dsp:nvSpPr>
      <dsp:spPr>
        <a:xfrm>
          <a:off x="4986669" y="3457"/>
          <a:ext cx="1722712" cy="86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NYSBA Legislative Proposal</a:t>
          </a:r>
        </a:p>
      </dsp:txBody>
      <dsp:txXfrm>
        <a:off x="4986669" y="3457"/>
        <a:ext cx="1722712" cy="861356"/>
      </dsp:txXfrm>
    </dsp:sp>
    <dsp:sp modelId="{2444F55B-93C8-4A89-B507-6193AE0C9A71}">
      <dsp:nvSpPr>
        <dsp:cNvPr id="0" name=""/>
        <dsp:cNvSpPr/>
      </dsp:nvSpPr>
      <dsp:spPr>
        <a:xfrm>
          <a:off x="4986669" y="1226583"/>
          <a:ext cx="1722712" cy="86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Approved by Section or Committee</a:t>
          </a:r>
        </a:p>
      </dsp:txBody>
      <dsp:txXfrm>
        <a:off x="4986669" y="1226583"/>
        <a:ext cx="1722712" cy="861356"/>
      </dsp:txXfrm>
    </dsp:sp>
    <dsp:sp modelId="{27EE5AA4-6738-4A48-9992-FCB871211306}">
      <dsp:nvSpPr>
        <dsp:cNvPr id="0" name=""/>
        <dsp:cNvSpPr/>
      </dsp:nvSpPr>
      <dsp:spPr>
        <a:xfrm>
          <a:off x="3944427" y="2461286"/>
          <a:ext cx="1722712" cy="86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Approved by EC/HOD becomes NYSBA policy</a:t>
          </a:r>
        </a:p>
      </dsp:txBody>
      <dsp:txXfrm>
        <a:off x="3944427" y="2461286"/>
        <a:ext cx="1722712" cy="861356"/>
      </dsp:txXfrm>
    </dsp:sp>
    <dsp:sp modelId="{0929B11B-2506-4176-892C-3ECFC45CC704}">
      <dsp:nvSpPr>
        <dsp:cNvPr id="0" name=""/>
        <dsp:cNvSpPr/>
      </dsp:nvSpPr>
      <dsp:spPr>
        <a:xfrm>
          <a:off x="2488748" y="3672835"/>
          <a:ext cx="1653752" cy="86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Submitted to legislature. </a:t>
          </a:r>
        </a:p>
      </dsp:txBody>
      <dsp:txXfrm>
        <a:off x="2488748" y="3672835"/>
        <a:ext cx="1653752" cy="861356"/>
      </dsp:txXfrm>
    </dsp:sp>
    <dsp:sp modelId="{97B4C9CF-506C-4816-9110-389014B9C597}">
      <dsp:nvSpPr>
        <dsp:cNvPr id="0" name=""/>
        <dsp:cNvSpPr/>
      </dsp:nvSpPr>
      <dsp:spPr>
        <a:xfrm>
          <a:off x="3197356" y="4769773"/>
          <a:ext cx="1722712" cy="86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Legislative priorities of NYSBA determined by EC</a:t>
          </a:r>
        </a:p>
      </dsp:txBody>
      <dsp:txXfrm>
        <a:off x="3197356" y="4769773"/>
        <a:ext cx="1722712" cy="861356"/>
      </dsp:txXfrm>
    </dsp:sp>
    <dsp:sp modelId="{EA30FE1E-101B-48C0-BCFA-CBF31EBE232A}">
      <dsp:nvSpPr>
        <dsp:cNvPr id="0" name=""/>
        <dsp:cNvSpPr/>
      </dsp:nvSpPr>
      <dsp:spPr>
        <a:xfrm>
          <a:off x="6218546" y="2449718"/>
          <a:ext cx="1722712" cy="86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Not Approved by EC/HOD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Not NYSBA Policy</a:t>
          </a:r>
        </a:p>
      </dsp:txBody>
      <dsp:txXfrm>
        <a:off x="6218546" y="2449718"/>
        <a:ext cx="1722712" cy="861356"/>
      </dsp:txXfrm>
    </dsp:sp>
    <dsp:sp modelId="{438B8F2C-5AF5-4FBE-B030-6125CD5DCF38}">
      <dsp:nvSpPr>
        <dsp:cNvPr id="0" name=""/>
        <dsp:cNvSpPr/>
      </dsp:nvSpPr>
      <dsp:spPr>
        <a:xfrm>
          <a:off x="7188675" y="3673645"/>
          <a:ext cx="1722712" cy="86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Not submitted to legislature.</a:t>
          </a:r>
        </a:p>
      </dsp:txBody>
      <dsp:txXfrm>
        <a:off x="7188675" y="3673645"/>
        <a:ext cx="1722712" cy="861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140EC-D623-4391-869F-F3AA3B326F69}">
      <dsp:nvSpPr>
        <dsp:cNvPr id="0" name=""/>
        <dsp:cNvSpPr/>
      </dsp:nvSpPr>
      <dsp:spPr>
        <a:xfrm>
          <a:off x="2057623" y="819366"/>
          <a:ext cx="91440" cy="138047"/>
        </a:xfrm>
        <a:custGeom>
          <a:avLst/>
          <a:gdLst/>
          <a:ahLst/>
          <a:cxnLst/>
          <a:rect l="0" t="0" r="0" b="0"/>
          <a:pathLst>
            <a:path>
              <a:moveTo>
                <a:pt x="81189" y="0"/>
              </a:moveTo>
              <a:lnTo>
                <a:pt x="81189" y="9887"/>
              </a:lnTo>
              <a:lnTo>
                <a:pt x="45720" y="9887"/>
              </a:lnTo>
              <a:lnTo>
                <a:pt x="45720" y="1380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484F8-D3BD-41AA-A42B-7977B454C5D8}">
      <dsp:nvSpPr>
        <dsp:cNvPr id="0" name=""/>
        <dsp:cNvSpPr/>
      </dsp:nvSpPr>
      <dsp:spPr>
        <a:xfrm>
          <a:off x="898861" y="0"/>
          <a:ext cx="2479903" cy="8193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Non- NYSBA Legislative Proposal</a:t>
          </a:r>
        </a:p>
      </dsp:txBody>
      <dsp:txXfrm>
        <a:off x="898861" y="0"/>
        <a:ext cx="2479903" cy="819366"/>
      </dsp:txXfrm>
    </dsp:sp>
    <dsp:sp modelId="{2444F55B-93C8-4A89-B507-6193AE0C9A71}">
      <dsp:nvSpPr>
        <dsp:cNvPr id="0" name=""/>
        <dsp:cNvSpPr/>
      </dsp:nvSpPr>
      <dsp:spPr>
        <a:xfrm>
          <a:off x="1387573" y="957414"/>
          <a:ext cx="1431539" cy="666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Supported or Opposed by Section or Committee</a:t>
          </a:r>
        </a:p>
      </dsp:txBody>
      <dsp:txXfrm>
        <a:off x="1387573" y="957414"/>
        <a:ext cx="1431539" cy="6666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38365-1708-4DD6-B3D9-553F772486A3}">
      <dsp:nvSpPr>
        <dsp:cNvPr id="0" name=""/>
        <dsp:cNvSpPr/>
      </dsp:nvSpPr>
      <dsp:spPr>
        <a:xfrm>
          <a:off x="5166617" y="824645"/>
          <a:ext cx="1990182" cy="345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701"/>
              </a:lnTo>
              <a:lnTo>
                <a:pt x="1990182" y="172701"/>
              </a:lnTo>
              <a:lnTo>
                <a:pt x="1990182" y="3454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41A0D-2F09-4880-91B7-2D61172D2019}">
      <dsp:nvSpPr>
        <dsp:cNvPr id="0" name=""/>
        <dsp:cNvSpPr/>
      </dsp:nvSpPr>
      <dsp:spPr>
        <a:xfrm>
          <a:off x="5120897" y="824645"/>
          <a:ext cx="91440" cy="3454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4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20B95-39F5-470B-B2EC-61B6112BBE81}">
      <dsp:nvSpPr>
        <dsp:cNvPr id="0" name=""/>
        <dsp:cNvSpPr/>
      </dsp:nvSpPr>
      <dsp:spPr>
        <a:xfrm>
          <a:off x="4171526" y="3160231"/>
          <a:ext cx="170218" cy="758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8854"/>
              </a:lnTo>
              <a:lnTo>
                <a:pt x="170218" y="7588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F9EB9-B2A0-49AC-8B5F-C3D82129EF49}">
      <dsp:nvSpPr>
        <dsp:cNvPr id="0" name=""/>
        <dsp:cNvSpPr/>
      </dsp:nvSpPr>
      <dsp:spPr>
        <a:xfrm>
          <a:off x="3176434" y="1992438"/>
          <a:ext cx="995091" cy="345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701"/>
              </a:lnTo>
              <a:lnTo>
                <a:pt x="995091" y="172701"/>
              </a:lnTo>
              <a:lnTo>
                <a:pt x="995091" y="3454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FD274-9B3B-41B1-8A1D-B695E4B225DB}">
      <dsp:nvSpPr>
        <dsp:cNvPr id="0" name=""/>
        <dsp:cNvSpPr/>
      </dsp:nvSpPr>
      <dsp:spPr>
        <a:xfrm>
          <a:off x="2008641" y="3160231"/>
          <a:ext cx="172701" cy="756598"/>
        </a:xfrm>
        <a:custGeom>
          <a:avLst/>
          <a:gdLst/>
          <a:ahLst/>
          <a:cxnLst/>
          <a:rect l="0" t="0" r="0" b="0"/>
          <a:pathLst>
            <a:path>
              <a:moveTo>
                <a:pt x="172701" y="0"/>
              </a:moveTo>
              <a:lnTo>
                <a:pt x="172701" y="756598"/>
              </a:lnTo>
              <a:lnTo>
                <a:pt x="0" y="7565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56D60-31A9-4EA8-BD92-42869D9B43C7}">
      <dsp:nvSpPr>
        <dsp:cNvPr id="0" name=""/>
        <dsp:cNvSpPr/>
      </dsp:nvSpPr>
      <dsp:spPr>
        <a:xfrm>
          <a:off x="2181343" y="1992438"/>
          <a:ext cx="995091" cy="345403"/>
        </a:xfrm>
        <a:custGeom>
          <a:avLst/>
          <a:gdLst/>
          <a:ahLst/>
          <a:cxnLst/>
          <a:rect l="0" t="0" r="0" b="0"/>
          <a:pathLst>
            <a:path>
              <a:moveTo>
                <a:pt x="995091" y="0"/>
              </a:moveTo>
              <a:lnTo>
                <a:pt x="995091" y="172701"/>
              </a:lnTo>
              <a:lnTo>
                <a:pt x="0" y="172701"/>
              </a:lnTo>
              <a:lnTo>
                <a:pt x="0" y="3454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760AB-4134-4DB0-B081-EFF3D6270C0D}">
      <dsp:nvSpPr>
        <dsp:cNvPr id="0" name=""/>
        <dsp:cNvSpPr/>
      </dsp:nvSpPr>
      <dsp:spPr>
        <a:xfrm>
          <a:off x="3176434" y="824645"/>
          <a:ext cx="1990182" cy="345403"/>
        </a:xfrm>
        <a:custGeom>
          <a:avLst/>
          <a:gdLst/>
          <a:ahLst/>
          <a:cxnLst/>
          <a:rect l="0" t="0" r="0" b="0"/>
          <a:pathLst>
            <a:path>
              <a:moveTo>
                <a:pt x="1990182" y="0"/>
              </a:moveTo>
              <a:lnTo>
                <a:pt x="1990182" y="172701"/>
              </a:lnTo>
              <a:lnTo>
                <a:pt x="0" y="172701"/>
              </a:lnTo>
              <a:lnTo>
                <a:pt x="0" y="3454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CE04C5-E3AD-48D8-A4A2-80CA00F73868}">
      <dsp:nvSpPr>
        <dsp:cNvPr id="0" name=""/>
        <dsp:cNvSpPr/>
      </dsp:nvSpPr>
      <dsp:spPr>
        <a:xfrm>
          <a:off x="4344227" y="2255"/>
          <a:ext cx="1644778" cy="82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Reviewed by NYSBA President</a:t>
          </a:r>
        </a:p>
      </dsp:txBody>
      <dsp:txXfrm>
        <a:off x="4344227" y="2255"/>
        <a:ext cx="1644778" cy="822389"/>
      </dsp:txXfrm>
    </dsp:sp>
    <dsp:sp modelId="{B770B0A1-3124-43FC-B430-6AF8781A5F88}">
      <dsp:nvSpPr>
        <dsp:cNvPr id="0" name=""/>
        <dsp:cNvSpPr/>
      </dsp:nvSpPr>
      <dsp:spPr>
        <a:xfrm>
          <a:off x="2354045" y="1170048"/>
          <a:ext cx="1644778" cy="82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Send to EC for consideration</a:t>
          </a:r>
        </a:p>
      </dsp:txBody>
      <dsp:txXfrm>
        <a:off x="2354045" y="1170048"/>
        <a:ext cx="1644778" cy="822389"/>
      </dsp:txXfrm>
    </dsp:sp>
    <dsp:sp modelId="{8E7BC310-02C5-4FA2-B789-217D9221ABFE}">
      <dsp:nvSpPr>
        <dsp:cNvPr id="0" name=""/>
        <dsp:cNvSpPr/>
      </dsp:nvSpPr>
      <dsp:spPr>
        <a:xfrm>
          <a:off x="1358954" y="2337841"/>
          <a:ext cx="1644778" cy="82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EC Approves</a:t>
          </a:r>
        </a:p>
      </dsp:txBody>
      <dsp:txXfrm>
        <a:off x="1358954" y="2337841"/>
        <a:ext cx="1644778" cy="822389"/>
      </dsp:txXfrm>
    </dsp:sp>
    <dsp:sp modelId="{1D45A1DE-9DC2-47A5-9E5F-62BFB79B21B1}">
      <dsp:nvSpPr>
        <dsp:cNvPr id="0" name=""/>
        <dsp:cNvSpPr/>
      </dsp:nvSpPr>
      <dsp:spPr>
        <a:xfrm>
          <a:off x="363862" y="3505634"/>
          <a:ext cx="1644778" cy="82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Becomes NYSBA policy for 6 months unless approved by HOD</a:t>
          </a:r>
        </a:p>
      </dsp:txBody>
      <dsp:txXfrm>
        <a:off x="363862" y="3505634"/>
        <a:ext cx="1644778" cy="822389"/>
      </dsp:txXfrm>
    </dsp:sp>
    <dsp:sp modelId="{1FC2715A-93FD-49AF-A5B2-0EC4CB9FCE0E}">
      <dsp:nvSpPr>
        <dsp:cNvPr id="0" name=""/>
        <dsp:cNvSpPr/>
      </dsp:nvSpPr>
      <dsp:spPr>
        <a:xfrm>
          <a:off x="3349136" y="2337841"/>
          <a:ext cx="1644778" cy="82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EC Not Approve</a:t>
          </a:r>
        </a:p>
      </dsp:txBody>
      <dsp:txXfrm>
        <a:off x="3349136" y="2337841"/>
        <a:ext cx="1644778" cy="822389"/>
      </dsp:txXfrm>
    </dsp:sp>
    <dsp:sp modelId="{CFE2D9E9-9A46-4695-A7B5-F71BBF912A2E}">
      <dsp:nvSpPr>
        <dsp:cNvPr id="0" name=""/>
        <dsp:cNvSpPr/>
      </dsp:nvSpPr>
      <dsp:spPr>
        <a:xfrm>
          <a:off x="4341744" y="3507890"/>
          <a:ext cx="1644778" cy="82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Not NYSBA policy unless approved by HOD</a:t>
          </a:r>
        </a:p>
      </dsp:txBody>
      <dsp:txXfrm>
        <a:off x="4341744" y="3507890"/>
        <a:ext cx="1644778" cy="822389"/>
      </dsp:txXfrm>
    </dsp:sp>
    <dsp:sp modelId="{50CF15EA-124E-4611-A846-EA2807D3B4B5}">
      <dsp:nvSpPr>
        <dsp:cNvPr id="0" name=""/>
        <dsp:cNvSpPr/>
      </dsp:nvSpPr>
      <dsp:spPr>
        <a:xfrm>
          <a:off x="4344227" y="1170048"/>
          <a:ext cx="1644778" cy="82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Not permit to be released</a:t>
          </a:r>
        </a:p>
      </dsp:txBody>
      <dsp:txXfrm>
        <a:off x="4344227" y="1170048"/>
        <a:ext cx="1644778" cy="822389"/>
      </dsp:txXfrm>
    </dsp:sp>
    <dsp:sp modelId="{E74C4A4A-2B49-443B-BCF4-9E6CDFCDBEAE}">
      <dsp:nvSpPr>
        <dsp:cNvPr id="0" name=""/>
        <dsp:cNvSpPr/>
      </dsp:nvSpPr>
      <dsp:spPr>
        <a:xfrm>
          <a:off x="6334410" y="1170048"/>
          <a:ext cx="1644778" cy="82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Permit to be released by Section or Committee</a:t>
          </a:r>
        </a:p>
      </dsp:txBody>
      <dsp:txXfrm>
        <a:off x="6334410" y="1170048"/>
        <a:ext cx="1644778" cy="822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44732-B82D-03DE-A1DF-CDFF63C4E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0A714-813B-C8AB-B908-92E04E765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F478B-BD23-01A9-FA4B-06353DF0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159D-7F2B-4825-8170-75BCFAC08E8F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CDBA6-DBCD-34C3-D680-6465EEF74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EA918-65BE-0359-8D72-652D73553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8C2-4DA4-46A0-8079-2111B4F2B7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6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29B6-F896-9601-ACFC-36A87CF36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D46599-D559-E364-9818-D8D708E35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4B817-6036-2B84-08FF-328B065AC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159D-7F2B-4825-8170-75BCFAC08E8F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F2CB4-68CE-F34D-44C8-BA2D07267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E58D2-EA63-452B-F49C-8FD6F8EDC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8C2-4DA4-46A0-8079-2111B4F2B7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2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0751FB-1E41-2C4D-10D4-8DCA929ED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4A084-2461-4CF7-D228-07AC33977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354E4-37C0-2A11-A9B2-DD29F066F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159D-7F2B-4825-8170-75BCFAC08E8F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55EC8-3A70-6B3C-40A8-6459D8B1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3B4EC-E7E8-DBB7-4152-0FDAA7281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8C2-4DA4-46A0-8079-2111B4F2B7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32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4FEF76-6BF1-41FB-9452-22DE3D7AB97D}"/>
              </a:ext>
            </a:extLst>
          </p:cNvPr>
          <p:cNvSpPr/>
          <p:nvPr userDrawn="1"/>
        </p:nvSpPr>
        <p:spPr>
          <a:xfrm>
            <a:off x="0" y="0"/>
            <a:ext cx="12204922" cy="1536443"/>
          </a:xfrm>
          <a:custGeom>
            <a:avLst/>
            <a:gdLst>
              <a:gd name="connsiteX0" fmla="*/ 0 w 11504141"/>
              <a:gd name="connsiteY0" fmla="*/ 0 h 1235676"/>
              <a:gd name="connsiteX1" fmla="*/ 11504141 w 11504141"/>
              <a:gd name="connsiteY1" fmla="*/ 0 h 1235676"/>
              <a:gd name="connsiteX2" fmla="*/ 11504141 w 11504141"/>
              <a:gd name="connsiteY2" fmla="*/ 1235676 h 1235676"/>
              <a:gd name="connsiteX3" fmla="*/ 0 w 11504141"/>
              <a:gd name="connsiteY3" fmla="*/ 1235676 h 1235676"/>
              <a:gd name="connsiteX4" fmla="*/ 0 w 11504141"/>
              <a:gd name="connsiteY4" fmla="*/ 0 h 1235676"/>
              <a:gd name="connsiteX0" fmla="*/ 0 w 11504141"/>
              <a:gd name="connsiteY0" fmla="*/ 0 h 1235676"/>
              <a:gd name="connsiteX1" fmla="*/ 11504141 w 11504141"/>
              <a:gd name="connsiteY1" fmla="*/ 0 h 1235676"/>
              <a:gd name="connsiteX2" fmla="*/ 0 w 11504141"/>
              <a:gd name="connsiteY2" fmla="*/ 1235676 h 1235676"/>
              <a:gd name="connsiteX3" fmla="*/ 0 w 11504141"/>
              <a:gd name="connsiteY3" fmla="*/ 0 h 1235676"/>
              <a:gd name="connsiteX0" fmla="*/ 0 w 11504141"/>
              <a:gd name="connsiteY0" fmla="*/ 0 h 2162433"/>
              <a:gd name="connsiteX1" fmla="*/ 11504141 w 11504141"/>
              <a:gd name="connsiteY1" fmla="*/ 0 h 2162433"/>
              <a:gd name="connsiteX2" fmla="*/ 0 w 11504141"/>
              <a:gd name="connsiteY2" fmla="*/ 2162433 h 2162433"/>
              <a:gd name="connsiteX3" fmla="*/ 0 w 11504141"/>
              <a:gd name="connsiteY3" fmla="*/ 0 h 2162433"/>
              <a:gd name="connsiteX0" fmla="*/ 49427 w 11553568"/>
              <a:gd name="connsiteY0" fmla="*/ 0 h 1841158"/>
              <a:gd name="connsiteX1" fmla="*/ 11553568 w 11553568"/>
              <a:gd name="connsiteY1" fmla="*/ 0 h 1841158"/>
              <a:gd name="connsiteX2" fmla="*/ 0 w 11553568"/>
              <a:gd name="connsiteY2" fmla="*/ 1841158 h 1841158"/>
              <a:gd name="connsiteX3" fmla="*/ 49427 w 11553568"/>
              <a:gd name="connsiteY3" fmla="*/ 0 h 1841158"/>
              <a:gd name="connsiteX0" fmla="*/ 49427 w 12220833"/>
              <a:gd name="connsiteY0" fmla="*/ 0 h 1841158"/>
              <a:gd name="connsiteX1" fmla="*/ 12220833 w 12220833"/>
              <a:gd name="connsiteY1" fmla="*/ 12357 h 1841158"/>
              <a:gd name="connsiteX2" fmla="*/ 0 w 12220833"/>
              <a:gd name="connsiteY2" fmla="*/ 1841158 h 1841158"/>
              <a:gd name="connsiteX3" fmla="*/ 49427 w 12220833"/>
              <a:gd name="connsiteY3" fmla="*/ 0 h 1841158"/>
              <a:gd name="connsiteX0" fmla="*/ 12556 w 12183962"/>
              <a:gd name="connsiteY0" fmla="*/ 0 h 1531442"/>
              <a:gd name="connsiteX1" fmla="*/ 12183962 w 12183962"/>
              <a:gd name="connsiteY1" fmla="*/ 12357 h 1531442"/>
              <a:gd name="connsiteX2" fmla="*/ 0 w 12183962"/>
              <a:gd name="connsiteY2" fmla="*/ 1531442 h 1531442"/>
              <a:gd name="connsiteX3" fmla="*/ 12556 w 12183962"/>
              <a:gd name="connsiteY3" fmla="*/ 0 h 1531442"/>
              <a:gd name="connsiteX0" fmla="*/ 12556 w 12241112"/>
              <a:gd name="connsiteY0" fmla="*/ 0 h 1531442"/>
              <a:gd name="connsiteX1" fmla="*/ 12241112 w 12241112"/>
              <a:gd name="connsiteY1" fmla="*/ 12357 h 1531442"/>
              <a:gd name="connsiteX2" fmla="*/ 0 w 12241112"/>
              <a:gd name="connsiteY2" fmla="*/ 1531442 h 1531442"/>
              <a:gd name="connsiteX3" fmla="*/ 12556 w 12241112"/>
              <a:gd name="connsiteY3" fmla="*/ 0 h 1531442"/>
              <a:gd name="connsiteX0" fmla="*/ 12556 w 12212537"/>
              <a:gd name="connsiteY0" fmla="*/ 0 h 1531442"/>
              <a:gd name="connsiteX1" fmla="*/ 12212537 w 12212537"/>
              <a:gd name="connsiteY1" fmla="*/ 3784 h 1531442"/>
              <a:gd name="connsiteX2" fmla="*/ 0 w 12212537"/>
              <a:gd name="connsiteY2" fmla="*/ 1531442 h 1531442"/>
              <a:gd name="connsiteX3" fmla="*/ 12556 w 12212537"/>
              <a:gd name="connsiteY3" fmla="*/ 0 h 1531442"/>
              <a:gd name="connsiteX0" fmla="*/ 12556 w 11749622"/>
              <a:gd name="connsiteY0" fmla="*/ 0 h 1531442"/>
              <a:gd name="connsiteX1" fmla="*/ 11749622 w 11749622"/>
              <a:gd name="connsiteY1" fmla="*/ 192379 h 1531442"/>
              <a:gd name="connsiteX2" fmla="*/ 0 w 11749622"/>
              <a:gd name="connsiteY2" fmla="*/ 1531442 h 1531442"/>
              <a:gd name="connsiteX3" fmla="*/ 12556 w 11749622"/>
              <a:gd name="connsiteY3" fmla="*/ 0 h 1531442"/>
              <a:gd name="connsiteX0" fmla="*/ 12556 w 11726762"/>
              <a:gd name="connsiteY0" fmla="*/ 0 h 1531442"/>
              <a:gd name="connsiteX1" fmla="*/ 11726762 w 11726762"/>
              <a:gd name="connsiteY1" fmla="*/ 927 h 1531442"/>
              <a:gd name="connsiteX2" fmla="*/ 0 w 11726762"/>
              <a:gd name="connsiteY2" fmla="*/ 1531442 h 1531442"/>
              <a:gd name="connsiteX3" fmla="*/ 12556 w 11726762"/>
              <a:gd name="connsiteY3" fmla="*/ 0 h 1531442"/>
              <a:gd name="connsiteX0" fmla="*/ 12556 w 11846777"/>
              <a:gd name="connsiteY0" fmla="*/ 0 h 1531442"/>
              <a:gd name="connsiteX1" fmla="*/ 11846777 w 11846777"/>
              <a:gd name="connsiteY1" fmla="*/ 169520 h 1531442"/>
              <a:gd name="connsiteX2" fmla="*/ 0 w 11846777"/>
              <a:gd name="connsiteY2" fmla="*/ 1531442 h 1531442"/>
              <a:gd name="connsiteX3" fmla="*/ 12556 w 11846777"/>
              <a:gd name="connsiteY3" fmla="*/ 0 h 1531442"/>
              <a:gd name="connsiteX0" fmla="*/ 12556 w 12109667"/>
              <a:gd name="connsiteY0" fmla="*/ 0 h 1531442"/>
              <a:gd name="connsiteX1" fmla="*/ 12109667 w 12109667"/>
              <a:gd name="connsiteY1" fmla="*/ 103798 h 1531442"/>
              <a:gd name="connsiteX2" fmla="*/ 0 w 12109667"/>
              <a:gd name="connsiteY2" fmla="*/ 1531442 h 1531442"/>
              <a:gd name="connsiteX3" fmla="*/ 12556 w 12109667"/>
              <a:gd name="connsiteY3" fmla="*/ 0 h 1531442"/>
              <a:gd name="connsiteX0" fmla="*/ 12556 w 11615319"/>
              <a:gd name="connsiteY0" fmla="*/ 0 h 1531442"/>
              <a:gd name="connsiteX1" fmla="*/ 11615319 w 11615319"/>
              <a:gd name="connsiteY1" fmla="*/ 326683 h 1531442"/>
              <a:gd name="connsiteX2" fmla="*/ 0 w 11615319"/>
              <a:gd name="connsiteY2" fmla="*/ 1531442 h 1531442"/>
              <a:gd name="connsiteX3" fmla="*/ 12556 w 11615319"/>
              <a:gd name="connsiteY3" fmla="*/ 0 h 1531442"/>
              <a:gd name="connsiteX0" fmla="*/ 12556 w 12221109"/>
              <a:gd name="connsiteY0" fmla="*/ 0 h 1531442"/>
              <a:gd name="connsiteX1" fmla="*/ 12221109 w 12221109"/>
              <a:gd name="connsiteY1" fmla="*/ 928 h 1531442"/>
              <a:gd name="connsiteX2" fmla="*/ 0 w 12221109"/>
              <a:gd name="connsiteY2" fmla="*/ 1531442 h 1531442"/>
              <a:gd name="connsiteX3" fmla="*/ 12556 w 12221109"/>
              <a:gd name="connsiteY3" fmla="*/ 0 h 1531442"/>
              <a:gd name="connsiteX0" fmla="*/ 12556 w 12473166"/>
              <a:gd name="connsiteY0" fmla="*/ 0 h 1531442"/>
              <a:gd name="connsiteX1" fmla="*/ 12221109 w 12473166"/>
              <a:gd name="connsiteY1" fmla="*/ 928 h 1531442"/>
              <a:gd name="connsiteX2" fmla="*/ 12240950 w 12473166"/>
              <a:gd name="connsiteY2" fmla="*/ 750627 h 1531442"/>
              <a:gd name="connsiteX3" fmla="*/ 0 w 12473166"/>
              <a:gd name="connsiteY3" fmla="*/ 1531442 h 1531442"/>
              <a:gd name="connsiteX4" fmla="*/ 12556 w 12473166"/>
              <a:gd name="connsiteY4" fmla="*/ 0 h 1531442"/>
              <a:gd name="connsiteX0" fmla="*/ 12556 w 12599039"/>
              <a:gd name="connsiteY0" fmla="*/ 0 h 1531442"/>
              <a:gd name="connsiteX1" fmla="*/ 12221109 w 12599039"/>
              <a:gd name="connsiteY1" fmla="*/ 928 h 1531442"/>
              <a:gd name="connsiteX2" fmla="*/ 12240950 w 12599039"/>
              <a:gd name="connsiteY2" fmla="*/ 750627 h 1531442"/>
              <a:gd name="connsiteX3" fmla="*/ 0 w 12599039"/>
              <a:gd name="connsiteY3" fmla="*/ 1531442 h 1531442"/>
              <a:gd name="connsiteX4" fmla="*/ 12556 w 12599039"/>
              <a:gd name="connsiteY4" fmla="*/ 0 h 1531442"/>
              <a:gd name="connsiteX0" fmla="*/ 12556 w 12240950"/>
              <a:gd name="connsiteY0" fmla="*/ 0 h 1531442"/>
              <a:gd name="connsiteX1" fmla="*/ 12221109 w 12240950"/>
              <a:gd name="connsiteY1" fmla="*/ 928 h 1531442"/>
              <a:gd name="connsiteX2" fmla="*/ 12240950 w 12240950"/>
              <a:gd name="connsiteY2" fmla="*/ 750627 h 1531442"/>
              <a:gd name="connsiteX3" fmla="*/ 0 w 12240950"/>
              <a:gd name="connsiteY3" fmla="*/ 1531442 h 1531442"/>
              <a:gd name="connsiteX4" fmla="*/ 12556 w 12240950"/>
              <a:gd name="connsiteY4" fmla="*/ 0 h 1531442"/>
              <a:gd name="connsiteX0" fmla="*/ 12556 w 12232713"/>
              <a:gd name="connsiteY0" fmla="*/ 0 h 1531442"/>
              <a:gd name="connsiteX1" fmla="*/ 12221109 w 12232713"/>
              <a:gd name="connsiteY1" fmla="*/ 928 h 1531442"/>
              <a:gd name="connsiteX2" fmla="*/ 12232713 w 12232713"/>
              <a:gd name="connsiteY2" fmla="*/ 507611 h 1531442"/>
              <a:gd name="connsiteX3" fmla="*/ 0 w 12232713"/>
              <a:gd name="connsiteY3" fmla="*/ 1531442 h 1531442"/>
              <a:gd name="connsiteX4" fmla="*/ 12556 w 12232713"/>
              <a:gd name="connsiteY4" fmla="*/ 0 h 1531442"/>
              <a:gd name="connsiteX0" fmla="*/ 12556 w 12221109"/>
              <a:gd name="connsiteY0" fmla="*/ 0 h 1531442"/>
              <a:gd name="connsiteX1" fmla="*/ 12221109 w 12221109"/>
              <a:gd name="connsiteY1" fmla="*/ 928 h 1531442"/>
              <a:gd name="connsiteX2" fmla="*/ 12002053 w 12221109"/>
              <a:gd name="connsiteY2" fmla="*/ 705319 h 1531442"/>
              <a:gd name="connsiteX3" fmla="*/ 0 w 12221109"/>
              <a:gd name="connsiteY3" fmla="*/ 1531442 h 1531442"/>
              <a:gd name="connsiteX4" fmla="*/ 12556 w 12221109"/>
              <a:gd name="connsiteY4" fmla="*/ 0 h 1531442"/>
              <a:gd name="connsiteX0" fmla="*/ 12556 w 12221109"/>
              <a:gd name="connsiteY0" fmla="*/ 0 h 1531442"/>
              <a:gd name="connsiteX1" fmla="*/ 12221109 w 12221109"/>
              <a:gd name="connsiteY1" fmla="*/ 928 h 1531442"/>
              <a:gd name="connsiteX2" fmla="*/ 12212118 w 12221109"/>
              <a:gd name="connsiteY2" fmla="*/ 466421 h 1531442"/>
              <a:gd name="connsiteX3" fmla="*/ 0 w 12221109"/>
              <a:gd name="connsiteY3" fmla="*/ 1531442 h 1531442"/>
              <a:gd name="connsiteX4" fmla="*/ 12556 w 12221109"/>
              <a:gd name="connsiteY4" fmla="*/ 0 h 1531442"/>
              <a:gd name="connsiteX0" fmla="*/ 12556 w 12212118"/>
              <a:gd name="connsiteY0" fmla="*/ 0 h 1531442"/>
              <a:gd name="connsiteX1" fmla="*/ 12101660 w 12212118"/>
              <a:gd name="connsiteY1" fmla="*/ 75069 h 1531442"/>
              <a:gd name="connsiteX2" fmla="*/ 12212118 w 12212118"/>
              <a:gd name="connsiteY2" fmla="*/ 466421 h 1531442"/>
              <a:gd name="connsiteX3" fmla="*/ 0 w 12212118"/>
              <a:gd name="connsiteY3" fmla="*/ 1531442 h 1531442"/>
              <a:gd name="connsiteX4" fmla="*/ 12556 w 12212118"/>
              <a:gd name="connsiteY4" fmla="*/ 0 h 1531442"/>
              <a:gd name="connsiteX0" fmla="*/ 12556 w 12212118"/>
              <a:gd name="connsiteY0" fmla="*/ 0 h 1531442"/>
              <a:gd name="connsiteX1" fmla="*/ 12200514 w 12212118"/>
              <a:gd name="connsiteY1" fmla="*/ 5047 h 1531442"/>
              <a:gd name="connsiteX2" fmla="*/ 12212118 w 12212118"/>
              <a:gd name="connsiteY2" fmla="*/ 466421 h 1531442"/>
              <a:gd name="connsiteX3" fmla="*/ 0 w 12212118"/>
              <a:gd name="connsiteY3" fmla="*/ 1531442 h 1531442"/>
              <a:gd name="connsiteX4" fmla="*/ 12556 w 12212118"/>
              <a:gd name="connsiteY4" fmla="*/ 0 h 1531442"/>
              <a:gd name="connsiteX0" fmla="*/ 12556 w 12207999"/>
              <a:gd name="connsiteY0" fmla="*/ 0 h 1531442"/>
              <a:gd name="connsiteX1" fmla="*/ 12200514 w 12207999"/>
              <a:gd name="connsiteY1" fmla="*/ 5047 h 1531442"/>
              <a:gd name="connsiteX2" fmla="*/ 12207999 w 12207999"/>
              <a:gd name="connsiteY2" fmla="*/ 412875 h 1531442"/>
              <a:gd name="connsiteX3" fmla="*/ 0 w 12207999"/>
              <a:gd name="connsiteY3" fmla="*/ 1531442 h 1531442"/>
              <a:gd name="connsiteX4" fmla="*/ 12556 w 12207999"/>
              <a:gd name="connsiteY4" fmla="*/ 0 h 1531442"/>
              <a:gd name="connsiteX0" fmla="*/ 12556 w 12200514"/>
              <a:gd name="connsiteY0" fmla="*/ 0 h 1531442"/>
              <a:gd name="connsiteX1" fmla="*/ 12200514 w 12200514"/>
              <a:gd name="connsiteY1" fmla="*/ 5047 h 1531442"/>
              <a:gd name="connsiteX2" fmla="*/ 12195642 w 12200514"/>
              <a:gd name="connsiteY2" fmla="*/ 441708 h 1531442"/>
              <a:gd name="connsiteX3" fmla="*/ 0 w 12200514"/>
              <a:gd name="connsiteY3" fmla="*/ 1531442 h 1531442"/>
              <a:gd name="connsiteX4" fmla="*/ 12556 w 12200514"/>
              <a:gd name="connsiteY4" fmla="*/ 0 h 1531442"/>
              <a:gd name="connsiteX0" fmla="*/ 12556 w 12205690"/>
              <a:gd name="connsiteY0" fmla="*/ 0 h 1531442"/>
              <a:gd name="connsiteX1" fmla="*/ 12200514 w 12205690"/>
              <a:gd name="connsiteY1" fmla="*/ 5047 h 1531442"/>
              <a:gd name="connsiteX2" fmla="*/ 12205690 w 12205690"/>
              <a:gd name="connsiteY2" fmla="*/ 434172 h 1531442"/>
              <a:gd name="connsiteX3" fmla="*/ 0 w 12205690"/>
              <a:gd name="connsiteY3" fmla="*/ 1531442 h 1531442"/>
              <a:gd name="connsiteX4" fmla="*/ 12556 w 12205690"/>
              <a:gd name="connsiteY4" fmla="*/ 0 h 1531442"/>
              <a:gd name="connsiteX0" fmla="*/ 12556 w 12210799"/>
              <a:gd name="connsiteY0" fmla="*/ 5001 h 1536443"/>
              <a:gd name="connsiteX1" fmla="*/ 12210563 w 12210799"/>
              <a:gd name="connsiteY1" fmla="*/ 0 h 1536443"/>
              <a:gd name="connsiteX2" fmla="*/ 12205690 w 12210799"/>
              <a:gd name="connsiteY2" fmla="*/ 439173 h 1536443"/>
              <a:gd name="connsiteX3" fmla="*/ 0 w 12210799"/>
              <a:gd name="connsiteY3" fmla="*/ 1536443 h 1536443"/>
              <a:gd name="connsiteX4" fmla="*/ 12556 w 12210799"/>
              <a:gd name="connsiteY4" fmla="*/ 5001 h 1536443"/>
              <a:gd name="connsiteX0" fmla="*/ 12556 w 12215741"/>
              <a:gd name="connsiteY0" fmla="*/ 0 h 1531442"/>
              <a:gd name="connsiteX1" fmla="*/ 12215587 w 12215741"/>
              <a:gd name="connsiteY1" fmla="*/ 97995 h 1531442"/>
              <a:gd name="connsiteX2" fmla="*/ 12205690 w 12215741"/>
              <a:gd name="connsiteY2" fmla="*/ 434172 h 1531442"/>
              <a:gd name="connsiteX3" fmla="*/ 0 w 12215741"/>
              <a:gd name="connsiteY3" fmla="*/ 1531442 h 1531442"/>
              <a:gd name="connsiteX4" fmla="*/ 12556 w 12215741"/>
              <a:gd name="connsiteY4" fmla="*/ 0 h 1531442"/>
              <a:gd name="connsiteX0" fmla="*/ 12556 w 12210799"/>
              <a:gd name="connsiteY0" fmla="*/ 0 h 1531442"/>
              <a:gd name="connsiteX1" fmla="*/ 12210563 w 12210799"/>
              <a:gd name="connsiteY1" fmla="*/ 2535 h 1531442"/>
              <a:gd name="connsiteX2" fmla="*/ 12205690 w 12210799"/>
              <a:gd name="connsiteY2" fmla="*/ 434172 h 1531442"/>
              <a:gd name="connsiteX3" fmla="*/ 0 w 12210799"/>
              <a:gd name="connsiteY3" fmla="*/ 1531442 h 1531442"/>
              <a:gd name="connsiteX4" fmla="*/ 12556 w 12210799"/>
              <a:gd name="connsiteY4" fmla="*/ 0 h 1531442"/>
              <a:gd name="connsiteX0" fmla="*/ 12556 w 12213261"/>
              <a:gd name="connsiteY0" fmla="*/ 5001 h 1536443"/>
              <a:gd name="connsiteX1" fmla="*/ 12213075 w 12213261"/>
              <a:gd name="connsiteY1" fmla="*/ 0 h 1536443"/>
              <a:gd name="connsiteX2" fmla="*/ 12205690 w 12213261"/>
              <a:gd name="connsiteY2" fmla="*/ 439173 h 1536443"/>
              <a:gd name="connsiteX3" fmla="*/ 0 w 12213261"/>
              <a:gd name="connsiteY3" fmla="*/ 1536443 h 1536443"/>
              <a:gd name="connsiteX4" fmla="*/ 12556 w 12213261"/>
              <a:gd name="connsiteY4" fmla="*/ 5001 h 1536443"/>
              <a:gd name="connsiteX0" fmla="*/ 12556 w 12215738"/>
              <a:gd name="connsiteY0" fmla="*/ 5001 h 1536443"/>
              <a:gd name="connsiteX1" fmla="*/ 12213075 w 12215738"/>
              <a:gd name="connsiteY1" fmla="*/ 0 h 1536443"/>
              <a:gd name="connsiteX2" fmla="*/ 12215738 w 12215738"/>
              <a:gd name="connsiteY2" fmla="*/ 426613 h 1536443"/>
              <a:gd name="connsiteX3" fmla="*/ 0 w 12215738"/>
              <a:gd name="connsiteY3" fmla="*/ 1536443 h 1536443"/>
              <a:gd name="connsiteX4" fmla="*/ 12556 w 12215738"/>
              <a:gd name="connsiteY4" fmla="*/ 5001 h 1536443"/>
              <a:gd name="connsiteX0" fmla="*/ 12556 w 12215738"/>
              <a:gd name="connsiteY0" fmla="*/ 5001 h 1536443"/>
              <a:gd name="connsiteX1" fmla="*/ 12213075 w 12215738"/>
              <a:gd name="connsiteY1" fmla="*/ 0 h 1536443"/>
              <a:gd name="connsiteX2" fmla="*/ 12215738 w 12215738"/>
              <a:gd name="connsiteY2" fmla="*/ 421589 h 1536443"/>
              <a:gd name="connsiteX3" fmla="*/ 0 w 12215738"/>
              <a:gd name="connsiteY3" fmla="*/ 1536443 h 1536443"/>
              <a:gd name="connsiteX4" fmla="*/ 12556 w 12215738"/>
              <a:gd name="connsiteY4" fmla="*/ 5001 h 1536443"/>
              <a:gd name="connsiteX0" fmla="*/ 12556 w 12216104"/>
              <a:gd name="connsiteY0" fmla="*/ 5001 h 1536443"/>
              <a:gd name="connsiteX1" fmla="*/ 12215589 w 12216104"/>
              <a:gd name="connsiteY1" fmla="*/ 0 h 1536443"/>
              <a:gd name="connsiteX2" fmla="*/ 12215738 w 12216104"/>
              <a:gd name="connsiteY2" fmla="*/ 421589 h 1536443"/>
              <a:gd name="connsiteX3" fmla="*/ 0 w 12216104"/>
              <a:gd name="connsiteY3" fmla="*/ 1536443 h 1536443"/>
              <a:gd name="connsiteX4" fmla="*/ 12556 w 12216104"/>
              <a:gd name="connsiteY4" fmla="*/ 5001 h 1536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104" h="1536443">
                <a:moveTo>
                  <a:pt x="12556" y="5001"/>
                </a:moveTo>
                <a:lnTo>
                  <a:pt x="12215589" y="0"/>
                </a:lnTo>
                <a:cubicBezTo>
                  <a:pt x="12217314" y="143042"/>
                  <a:pt x="12214013" y="278547"/>
                  <a:pt x="12215738" y="421589"/>
                </a:cubicBezTo>
                <a:lnTo>
                  <a:pt x="0" y="1536443"/>
                </a:lnTo>
                <a:lnTo>
                  <a:pt x="12556" y="500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C1BED34F-07A5-4383-BEF8-F4C753B569D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2667000"/>
            <a:ext cx="11049000" cy="45720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Title, law firm or affiliation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C8F8694-0BE1-40E4-8699-242D6476FFC9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533400" y="3643008"/>
            <a:ext cx="11049000" cy="2529192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Bio summary text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58CF860-A3AE-4024-952D-23931CE227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1828800"/>
            <a:ext cx="11049000" cy="830262"/>
          </a:xfrm>
        </p:spPr>
        <p:txBody>
          <a:bodyPr anchor="b">
            <a:noAutofit/>
          </a:bodyPr>
          <a:lstStyle>
            <a:lvl1pPr marL="0" indent="0">
              <a:buNone/>
              <a:defRPr sz="440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C8EE105-B2E1-438E-A957-1993F4382A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8953" y="297103"/>
            <a:ext cx="6806247" cy="765519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bg1">
                    <a:lumMod val="95000"/>
                  </a:schemeClr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SPEAKER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8FED5-67D7-8D49-B5A1-130F7E4DDB6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8A76F8C-D65A-724A-8177-4EB0D2D07DC0}" type="datetime1">
              <a:rPr lang="en-US" smtClean="0"/>
              <a:t>4/30/2024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04ABE5-BF44-C140-BE47-C62044C3998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5D6E1-A0B2-9D49-9940-1657E238591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18C5C81-555D-4214-90DB-5F716E941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263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64954-BE65-473B-5148-7860C218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096E6-E311-AE66-8A02-2B37EFFA8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14BED-29CD-0D5B-C632-C88C932EA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159D-7F2B-4825-8170-75BCFAC08E8F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8B124-B301-17C0-61B4-03BE687E9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521A2-755E-A97C-0D77-40B4048AD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8C2-4DA4-46A0-8079-2111B4F2B7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3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480D-F729-22C5-448F-C855958A6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5C02E-3ED3-6FEC-07A7-DEC4C8DBB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DF38D-6389-BFA0-DB56-EF26E8FC3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159D-7F2B-4825-8170-75BCFAC08E8F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689C4-9F2B-6EF6-E1AB-115E8F254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4B2BD-7E08-C13A-FF2C-BD7A2B2FC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8C2-4DA4-46A0-8079-2111B4F2B7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46F8D-1909-AF6B-182E-CF86F0969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9060C-9384-2D8A-D703-4F8190B44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22884-2C72-89CA-D9A4-389E68E4A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B1CC4-037A-40BE-1C74-5429E8D85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159D-7F2B-4825-8170-75BCFAC08E8F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3DB77-C083-9EBD-BB04-324618A2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6C323-9CD3-E887-EE0B-CD83DCCB6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8C2-4DA4-46A0-8079-2111B4F2B7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7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FF613-5A4F-A756-AC6B-D1365F0AA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56FEA-8A8F-156E-530D-D067A816A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24652-EAC5-AB91-EF36-88F110C92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77C08C-4036-81DF-BDF8-220ABD3D0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821C33-B630-E706-6F6E-A3519C42A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04C106-50BB-0DD7-A59E-258331349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159D-7F2B-4825-8170-75BCFAC08E8F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34688A-6E53-1E31-00C7-7D4E3DEF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1E0F14-7B0D-4685-5BDA-4B5669DF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8C2-4DA4-46A0-8079-2111B4F2B7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6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5D92-2570-7A31-ED51-100BBFD1E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4489D5-C711-C842-8623-E2FF9FF7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159D-7F2B-4825-8170-75BCFAC08E8F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60C49-7B9D-02BF-4E55-12BF8332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81EA0B-C9C5-7586-9664-079024D0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8C2-4DA4-46A0-8079-2111B4F2B7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6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9699D-8485-E429-C5D4-F3C1EE146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159D-7F2B-4825-8170-75BCFAC08E8F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F4B304-86DE-4571-816E-6CCD8B71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E38B1E-9A5C-6EDC-8D41-3C213CE86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8C2-4DA4-46A0-8079-2111B4F2B7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0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592F1-94B1-F9E7-8DD2-E96C3CA9A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E537F-973C-3C55-20A4-4F829E8E8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A25FF1-C7FE-3F5A-C5C7-2B91B56B8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9280E-97AE-8BDC-09BB-2CAA10569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159D-7F2B-4825-8170-75BCFAC08E8F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34315-15A0-53C3-D5DF-0271AF2D6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59CD8-1F0C-F5CA-E68C-03934CE20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8C2-4DA4-46A0-8079-2111B4F2B7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6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18043-F2F0-9551-3E5F-25BCEA3A4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77E2B-8794-52C3-30A2-BB53982532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151EE-D9DE-E1DD-7386-5EA4F517F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2B436-21C8-FFCD-E197-550D66FF1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159D-7F2B-4825-8170-75BCFAC08E8F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8CA0A-F49D-DCB6-5048-CD20DDA98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636D4-7883-F10D-E5DA-7779E274D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8C2-4DA4-46A0-8079-2111B4F2B7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9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ACC3F9-7999-C79D-4F71-0E1024EE6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C0152-2295-C3F0-AD22-DA0C19634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AEBDB-5AEF-FF02-E876-74F101247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3159D-7F2B-4825-8170-75BCFAC08E8F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02EF3-F7BA-1C96-5B05-6B96B1CAF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2B5D9-8D82-B0EB-16E0-76E54207C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F8C2-4DA4-46A0-8079-2111B4F2B7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7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 result for new york state bar association">
            <a:extLst>
              <a:ext uri="{FF2B5EF4-FFF2-40B4-BE49-F238E27FC236}">
                <a16:creationId xmlns:a16="http://schemas.microsoft.com/office/drawing/2014/main" id="{8A9D5E37-5C05-4CA3-A06E-1196C63D0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20388" y="5249863"/>
            <a:ext cx="1471612" cy="14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2700921-83AA-4725-A30B-857BE96B91CE}"/>
              </a:ext>
            </a:extLst>
          </p:cNvPr>
          <p:cNvSpPr txBox="1"/>
          <p:nvPr/>
        </p:nvSpPr>
        <p:spPr>
          <a:xfrm>
            <a:off x="345794" y="2689226"/>
            <a:ext cx="115004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NYSBA Governance and Policy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0ABDA2-8F62-CC4A-BDCE-D3860F3C4CD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C5C81-555D-4214-90DB-5F716E941E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2BC8C2-E01F-AC49-AEFB-78CED5A1446E}"/>
              </a:ext>
            </a:extLst>
          </p:cNvPr>
          <p:cNvSpPr txBox="1"/>
          <p:nvPr/>
        </p:nvSpPr>
        <p:spPr>
          <a:xfrm>
            <a:off x="514110" y="5157670"/>
            <a:ext cx="7588168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David P. Miranda, Esq.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NYSBA General Counsel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Hilary F. Jochmans, Esq.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Policy Consultant</a:t>
            </a:r>
          </a:p>
        </p:txBody>
      </p:sp>
    </p:spTree>
    <p:extLst>
      <p:ext uri="{BB962C8B-B14F-4D97-AF65-F5344CB8AC3E}">
        <p14:creationId xmlns:p14="http://schemas.microsoft.com/office/powerpoint/2010/main" val="3876096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 result for new york state bar association">
            <a:extLst>
              <a:ext uri="{FF2B5EF4-FFF2-40B4-BE49-F238E27FC236}">
                <a16:creationId xmlns:a16="http://schemas.microsoft.com/office/drawing/2014/main" id="{8A9D5E37-5C05-4CA3-A06E-1196C63D0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88894" y="5249863"/>
            <a:ext cx="1471612" cy="14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5B7F60-7C3B-4581-8B3F-25334ECEC798}"/>
              </a:ext>
            </a:extLst>
          </p:cNvPr>
          <p:cNvSpPr txBox="1"/>
          <p:nvPr/>
        </p:nvSpPr>
        <p:spPr>
          <a:xfrm>
            <a:off x="838200" y="2504818"/>
            <a:ext cx="1009596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Times New Roman" panose="02020603050405020304" pitchFamily="18" charset="0"/>
              </a:rPr>
              <a:t>HOD are the trustees of the Association</a:t>
            </a:r>
            <a:endParaRPr lang="en-US" sz="32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Times New Roman" panose="02020603050405020304" pitchFamily="18" charset="0"/>
              </a:rPr>
              <a:t>Members: Officers, Executive Committee, representatives from Sections, representatives county bars, city bar, 12 Diversity delegates, and 2 out of state delegates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200" dirty="0">
                <a:ea typeface="Calibri" panose="020F0502020204030204" pitchFamily="34" charset="0"/>
              </a:rPr>
              <a:t>Approving reports and adopting policies and positions of the Association </a:t>
            </a:r>
            <a:endParaRPr lang="en-US" sz="3200" dirty="0">
              <a:effectLst/>
              <a:ea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B27ACB-0364-784D-811D-3F3CCA8D1C4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18C5C81-555D-4214-90DB-5F716E941E73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1FF149-CC4D-0A20-5DF9-418BF918658B}"/>
              </a:ext>
            </a:extLst>
          </p:cNvPr>
          <p:cNvSpPr txBox="1"/>
          <p:nvPr/>
        </p:nvSpPr>
        <p:spPr>
          <a:xfrm>
            <a:off x="2679405" y="1626781"/>
            <a:ext cx="5263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/>
              <a:t>House of Delegates</a:t>
            </a:r>
          </a:p>
        </p:txBody>
      </p:sp>
    </p:spTree>
    <p:extLst>
      <p:ext uri="{BB962C8B-B14F-4D97-AF65-F5344CB8AC3E}">
        <p14:creationId xmlns:p14="http://schemas.microsoft.com/office/powerpoint/2010/main" val="81417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 result for new york state bar association">
            <a:extLst>
              <a:ext uri="{FF2B5EF4-FFF2-40B4-BE49-F238E27FC236}">
                <a16:creationId xmlns:a16="http://schemas.microsoft.com/office/drawing/2014/main" id="{8A9D5E37-5C05-4CA3-A06E-1196C63D0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17994" y="5249863"/>
            <a:ext cx="1471612" cy="14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B62F0F3-7A86-4D05-9E79-AA222C5F7506}"/>
              </a:ext>
            </a:extLst>
          </p:cNvPr>
          <p:cNvSpPr txBox="1"/>
          <p:nvPr/>
        </p:nvSpPr>
        <p:spPr>
          <a:xfrm>
            <a:off x="1908723" y="2459504"/>
            <a:ext cx="837455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ea typeface="Times New Roman" panose="02020603050405020304" pitchFamily="18" charset="0"/>
              </a:rPr>
              <a:t>Fiduciary responsibility to Association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000" dirty="0">
                <a:ea typeface="Calibri" panose="020F0502020204030204" pitchFamily="34" charset="0"/>
              </a:rPr>
              <a:t>Duty of loyalty, act in best interests of Association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ea typeface="Calibri" panose="020F0502020204030204" pitchFamily="34" charset="0"/>
              </a:rPr>
              <a:t>For</a:t>
            </a:r>
            <a:r>
              <a:rPr lang="en-US" sz="3000" dirty="0">
                <a:ea typeface="Calibri" panose="020F0502020204030204" pitchFamily="34" charset="0"/>
              </a:rPr>
              <a:t>bids self dealing</a:t>
            </a:r>
            <a:endParaRPr lang="en-US" sz="30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000" dirty="0">
                <a:ea typeface="Calibri" panose="020F0502020204030204" pitchFamily="34" charset="0"/>
              </a:rPr>
              <a:t>Conflict of Interest: personal financial interest that affects objectivity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ea typeface="Times New Roman" panose="02020603050405020304" pitchFamily="18" charset="0"/>
              </a:rPr>
              <a:t>Confidentiality: all non-public information regarding Association employees, financial information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endParaRPr lang="en-US" sz="3000" dirty="0">
              <a:effectLst/>
              <a:ea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21BC45-14BA-6542-8670-9AF28E4453D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18C5C81-555D-4214-90DB-5F716E941E73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365F17-55DD-F65E-26BE-86807FC37FD6}"/>
              </a:ext>
            </a:extLst>
          </p:cNvPr>
          <p:cNvSpPr txBox="1"/>
          <p:nvPr/>
        </p:nvSpPr>
        <p:spPr>
          <a:xfrm>
            <a:off x="2626242" y="1541721"/>
            <a:ext cx="4827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/>
              <a:t>Code of Conduct</a:t>
            </a:r>
          </a:p>
        </p:txBody>
      </p:sp>
    </p:spTree>
    <p:extLst>
      <p:ext uri="{BB962C8B-B14F-4D97-AF65-F5344CB8AC3E}">
        <p14:creationId xmlns:p14="http://schemas.microsoft.com/office/powerpoint/2010/main" val="59457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 result for new york state bar association">
            <a:extLst>
              <a:ext uri="{FF2B5EF4-FFF2-40B4-BE49-F238E27FC236}">
                <a16:creationId xmlns:a16="http://schemas.microsoft.com/office/drawing/2014/main" id="{8A9D5E37-5C05-4CA3-A06E-1196C63D0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35193" y="5249863"/>
            <a:ext cx="1471612" cy="14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86AA8E-C958-41FE-B088-4EF3C0A0BC2A}"/>
              </a:ext>
            </a:extLst>
          </p:cNvPr>
          <p:cNvSpPr txBox="1"/>
          <p:nvPr/>
        </p:nvSpPr>
        <p:spPr>
          <a:xfrm>
            <a:off x="1262130" y="2767280"/>
            <a:ext cx="944485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Times New Roman" panose="02020603050405020304" pitchFamily="18" charset="0"/>
              </a:rPr>
              <a:t>Initiation of legislative action or proposal at state or federal level</a:t>
            </a:r>
            <a:endParaRPr lang="en-US" sz="32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Times New Roman" panose="02020603050405020304" pitchFamily="18" charset="0"/>
              </a:rPr>
              <a:t>Only with prior approval of Executive Committee (6 months) or House of Delegates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200" dirty="0">
                <a:ea typeface="Calibri" panose="020F0502020204030204" pitchFamily="34" charset="0"/>
              </a:rPr>
              <a:t>Reports with proposed resolutions going to the HOD must be submitted for posting on the Reports page 75 days prior to meeting (may be waived by officers</a:t>
            </a:r>
            <a:endParaRPr lang="en-US" sz="3200" dirty="0">
              <a:effectLst/>
              <a:ea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9869BC-22C9-D746-8641-CE1F7381C9B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18C5C81-555D-4214-90DB-5F716E941E73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998A12-9953-826D-3EF9-85E8EC3CD533}"/>
              </a:ext>
            </a:extLst>
          </p:cNvPr>
          <p:cNvSpPr txBox="1"/>
          <p:nvPr/>
        </p:nvSpPr>
        <p:spPr>
          <a:xfrm>
            <a:off x="1687132" y="1660039"/>
            <a:ext cx="9019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Rules of the HOD for Consideration of Reports</a:t>
            </a:r>
          </a:p>
        </p:txBody>
      </p:sp>
    </p:spTree>
    <p:extLst>
      <p:ext uri="{BB962C8B-B14F-4D97-AF65-F5344CB8AC3E}">
        <p14:creationId xmlns:p14="http://schemas.microsoft.com/office/powerpoint/2010/main" val="162548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 result for new york state bar association">
            <a:extLst>
              <a:ext uri="{FF2B5EF4-FFF2-40B4-BE49-F238E27FC236}">
                <a16:creationId xmlns:a16="http://schemas.microsoft.com/office/drawing/2014/main" id="{8A9D5E37-5C05-4CA3-A06E-1196C63D0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49644" y="5249863"/>
            <a:ext cx="1471612" cy="14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B75DC3-3245-4C10-9D15-82FF4EF4D9A2}"/>
              </a:ext>
            </a:extLst>
          </p:cNvPr>
          <p:cNvSpPr txBox="1"/>
          <p:nvPr/>
        </p:nvSpPr>
        <p:spPr>
          <a:xfrm>
            <a:off x="1275905" y="2151727"/>
            <a:ext cx="899514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4000" dirty="0">
                <a:effectLst/>
                <a:ea typeface="Times New Roman" panose="02020603050405020304" pitchFamily="18" charset="0"/>
              </a:rPr>
              <a:t>Legislative priorities</a:t>
            </a:r>
            <a:endParaRPr lang="en-US" sz="40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4000" dirty="0">
                <a:effectLst/>
                <a:ea typeface="Times New Roman" panose="02020603050405020304" pitchFamily="18" charset="0"/>
              </a:rPr>
              <a:t>Association policy</a:t>
            </a:r>
            <a:endParaRPr lang="en-US" sz="40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4000" dirty="0">
                <a:effectLst/>
                <a:ea typeface="Times New Roman" panose="02020603050405020304" pitchFamily="18" charset="0"/>
              </a:rPr>
              <a:t>Approved Section or Committee Policy</a:t>
            </a:r>
            <a:endParaRPr lang="en-US" sz="40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4000" dirty="0">
                <a:effectLst/>
                <a:ea typeface="Times New Roman" panose="02020603050405020304" pitchFamily="18" charset="0"/>
              </a:rPr>
              <a:t>Conflicting Section or Committee Policy</a:t>
            </a:r>
            <a:endParaRPr lang="en-US" sz="4000" dirty="0">
              <a:effectLst/>
              <a:ea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136375-44D1-0645-9054-258F03550C3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18C5C81-555D-4214-90DB-5F716E941E73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7B3F7-B85F-D1BD-BE62-65FD037E86A1}"/>
              </a:ext>
            </a:extLst>
          </p:cNvPr>
          <p:cNvSpPr txBox="1"/>
          <p:nvPr/>
        </p:nvSpPr>
        <p:spPr>
          <a:xfrm>
            <a:off x="2519916" y="1488558"/>
            <a:ext cx="55820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/>
              <a:t>Advocacy</a:t>
            </a:r>
          </a:p>
        </p:txBody>
      </p:sp>
    </p:spTree>
    <p:extLst>
      <p:ext uri="{BB962C8B-B14F-4D97-AF65-F5344CB8AC3E}">
        <p14:creationId xmlns:p14="http://schemas.microsoft.com/office/powerpoint/2010/main" val="119615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 result for new york state bar association">
            <a:extLst>
              <a:ext uri="{FF2B5EF4-FFF2-40B4-BE49-F238E27FC236}">
                <a16:creationId xmlns:a16="http://schemas.microsoft.com/office/drawing/2014/main" id="{8A9D5E37-5C05-4CA3-A06E-1196C63D0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49644" y="5249863"/>
            <a:ext cx="1471612" cy="14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136375-44D1-0645-9054-258F03550C3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18C5C81-555D-4214-90DB-5F716E941E7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7EE1443-E7FE-8447-B268-37A0263F2C70}"/>
              </a:ext>
            </a:extLst>
          </p:cNvPr>
          <p:cNvGraphicFramePr/>
          <p:nvPr/>
        </p:nvGraphicFramePr>
        <p:xfrm>
          <a:off x="270744" y="1212971"/>
          <a:ext cx="10671050" cy="5760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157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 result for new york state bar association">
            <a:extLst>
              <a:ext uri="{FF2B5EF4-FFF2-40B4-BE49-F238E27FC236}">
                <a16:creationId xmlns:a16="http://schemas.microsoft.com/office/drawing/2014/main" id="{8A9D5E37-5C05-4CA3-A06E-1196C63D0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49644" y="5249863"/>
            <a:ext cx="1471612" cy="14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136375-44D1-0645-9054-258F03550C3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18C5C81-555D-4214-90DB-5F716E941E7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F2E8174-D386-EF40-B5DA-4E9BC195D23A}"/>
              </a:ext>
            </a:extLst>
          </p:cNvPr>
          <p:cNvGraphicFramePr/>
          <p:nvPr/>
        </p:nvGraphicFramePr>
        <p:xfrm>
          <a:off x="4911708" y="784938"/>
          <a:ext cx="4277627" cy="1742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CD4DAE2-4A10-A141-9AC4-416D0B178267}"/>
              </a:ext>
            </a:extLst>
          </p:cNvPr>
          <p:cNvGraphicFramePr/>
          <p:nvPr/>
        </p:nvGraphicFramePr>
        <p:xfrm>
          <a:off x="1834479" y="2527720"/>
          <a:ext cx="8343052" cy="433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Straight Connector 3">
            <a:extLst>
              <a:ext uri="{FF2B5EF4-FFF2-40B4-BE49-F238E27FC236}">
                <a16:creationId xmlns:a16="http://schemas.microsoft.com/office/drawing/2014/main" id="{30E54646-8866-D644-B54C-E50FD00E05E3}"/>
              </a:ext>
            </a:extLst>
          </p:cNvPr>
          <p:cNvSpPr/>
          <p:nvPr/>
        </p:nvSpPr>
        <p:spPr>
          <a:xfrm flipH="1" flipV="1">
            <a:off x="6174080" y="2319243"/>
            <a:ext cx="876441" cy="2084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73084" y="0"/>
                </a:moveTo>
                <a:lnTo>
                  <a:pt x="45720" y="0"/>
                </a:lnTo>
                <a:lnTo>
                  <a:pt x="45720" y="14993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40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 result for new york state bar association">
            <a:extLst>
              <a:ext uri="{FF2B5EF4-FFF2-40B4-BE49-F238E27FC236}">
                <a16:creationId xmlns:a16="http://schemas.microsoft.com/office/drawing/2014/main" id="{8A9D5E37-5C05-4CA3-A06E-1196C63D0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49644" y="5249863"/>
            <a:ext cx="1471612" cy="14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B75DC3-3245-4C10-9D15-82FF4EF4D9A2}"/>
              </a:ext>
            </a:extLst>
          </p:cNvPr>
          <p:cNvSpPr txBox="1"/>
          <p:nvPr/>
        </p:nvSpPr>
        <p:spPr>
          <a:xfrm>
            <a:off x="669701" y="2151727"/>
            <a:ext cx="996824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Times New Roman" panose="02020603050405020304" pitchFamily="18" charset="0"/>
              </a:rPr>
              <a:t>NYSBA is a registered lobbyist for the advocacy in New </a:t>
            </a:r>
            <a:r>
              <a:rPr lang="en-US" sz="3200">
                <a:effectLst/>
                <a:ea typeface="Times New Roman" panose="02020603050405020304" pitchFamily="18" charset="0"/>
              </a:rPr>
              <a:t>York State</a:t>
            </a:r>
          </a:p>
          <a:p>
            <a:pPr marR="0" lvl="0"/>
            <a:endParaRPr lang="en-US" sz="32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Times New Roman" panose="02020603050405020304" pitchFamily="18" charset="0"/>
              </a:rPr>
              <a:t>Filings are required for all lobby activity (including Sections and Committees) and must go through NYSBA’s Government Relations Department.</a:t>
            </a:r>
            <a:endParaRPr lang="en-US" sz="3200" dirty="0">
              <a:effectLst/>
              <a:ea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136375-44D1-0645-9054-258F03550C3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18C5C81-555D-4214-90DB-5F716E941E73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7B3F7-B85F-D1BD-BE62-65FD037E86A1}"/>
              </a:ext>
            </a:extLst>
          </p:cNvPr>
          <p:cNvSpPr txBox="1"/>
          <p:nvPr/>
        </p:nvSpPr>
        <p:spPr>
          <a:xfrm>
            <a:off x="2519916" y="1488558"/>
            <a:ext cx="55820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/>
              <a:t>Lobby Disclosures</a:t>
            </a:r>
          </a:p>
        </p:txBody>
      </p:sp>
    </p:spTree>
    <p:extLst>
      <p:ext uri="{BB962C8B-B14F-4D97-AF65-F5344CB8AC3E}">
        <p14:creationId xmlns:p14="http://schemas.microsoft.com/office/powerpoint/2010/main" val="798468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 result for new york state bar association">
            <a:extLst>
              <a:ext uri="{FF2B5EF4-FFF2-40B4-BE49-F238E27FC236}">
                <a16:creationId xmlns:a16="http://schemas.microsoft.com/office/drawing/2014/main" id="{8A9D5E37-5C05-4CA3-A06E-1196C63D0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49644" y="5249863"/>
            <a:ext cx="1471612" cy="14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B75DC3-3245-4C10-9D15-82FF4EF4D9A2}"/>
              </a:ext>
            </a:extLst>
          </p:cNvPr>
          <p:cNvSpPr txBox="1"/>
          <p:nvPr/>
        </p:nvSpPr>
        <p:spPr>
          <a:xfrm>
            <a:off x="669701" y="2151727"/>
            <a:ext cx="996824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Times New Roman" panose="02020603050405020304" pitchFamily="18" charset="0"/>
              </a:rPr>
              <a:t>All communications with media and/or public must go through the Communications Department</a:t>
            </a:r>
            <a:endParaRPr lang="en-US" sz="32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Times New Roman" panose="02020603050405020304" pitchFamily="18" charset="0"/>
              </a:rPr>
              <a:t>All communications with elected or government officials must go through Government Relations Department</a:t>
            </a:r>
            <a:endParaRPr lang="en-US" sz="32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Times New Roman" panose="02020603050405020304" pitchFamily="18" charset="0"/>
              </a:rPr>
              <a:t>All communications or representations in capacity as NYSBA representative (indicating section or committee chair or member) mus</a:t>
            </a:r>
            <a:r>
              <a:rPr lang="en-US" sz="3200" dirty="0">
                <a:ea typeface="Times New Roman" panose="02020603050405020304" pitchFamily="18" charset="0"/>
              </a:rPr>
              <a:t>t go through Communications and/or Government Relations Departments</a:t>
            </a:r>
            <a:endParaRPr lang="en-US" sz="3200" dirty="0">
              <a:effectLst/>
              <a:ea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136375-44D1-0645-9054-258F03550C3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18C5C81-555D-4214-90DB-5F716E941E73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7B3F7-B85F-D1BD-BE62-65FD037E86A1}"/>
              </a:ext>
            </a:extLst>
          </p:cNvPr>
          <p:cNvSpPr txBox="1"/>
          <p:nvPr/>
        </p:nvSpPr>
        <p:spPr>
          <a:xfrm>
            <a:off x="2519916" y="1488558"/>
            <a:ext cx="55820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/>
              <a:t>Communications</a:t>
            </a:r>
          </a:p>
        </p:txBody>
      </p:sp>
    </p:spTree>
    <p:extLst>
      <p:ext uri="{BB962C8B-B14F-4D97-AF65-F5344CB8AC3E}">
        <p14:creationId xmlns:p14="http://schemas.microsoft.com/office/powerpoint/2010/main" val="445701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386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Richards, Thomas</dc:creator>
  <cp:lastModifiedBy>Miranda, David</cp:lastModifiedBy>
  <cp:revision>5</cp:revision>
  <cp:lastPrinted>2023-03-29T13:06:50Z</cp:lastPrinted>
  <dcterms:created xsi:type="dcterms:W3CDTF">2023-03-15T19:54:00Z</dcterms:created>
  <dcterms:modified xsi:type="dcterms:W3CDTF">2024-04-30T18:07:00Z</dcterms:modified>
</cp:coreProperties>
</file>