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1" r:id="rId4"/>
    <p:sldId id="267" r:id="rId5"/>
    <p:sldId id="268" r:id="rId6"/>
    <p:sldId id="262" r:id="rId7"/>
    <p:sldId id="257" r:id="rId8"/>
    <p:sldId id="263" r:id="rId9"/>
    <p:sldId id="264" r:id="rId10"/>
    <p:sldId id="265" r:id="rId11"/>
    <p:sldId id="26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07F50-FB89-4A7B-ACF9-A30581EF900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74E02-CA89-4A0B-8A85-C4B666CD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D53C-0A40-6FAF-6FCD-38CACC62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2E3D2-5237-4B05-E861-8167D8D8B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4D707-D6FC-45F9-E9C2-282D7845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28D0-D079-47A8-AA48-A0FC5C287E11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6F25A-488E-94AD-6DDC-FC40A330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EA86-8674-F671-35D2-88E44E1A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4720-C928-9D3F-18E1-7761633B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35DEE-41F5-9516-7860-2AC2BFCE9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5E7B-A1D3-1FEF-76B4-E6487E7C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CB9C-6077-4AF5-B170-C8DC59AF687A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D1F9-E42D-6649-377B-281A6016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2A43-1127-1621-F3A8-0AABF812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F3C01-C333-B6B9-B278-6F547E375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02DDF-8670-46D2-3369-BDA8A27D6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5BBC2-7E4E-AFA2-CE7B-18ADECE4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287-1731-4E5D-B582-21057D4AAB4F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E8C6F-AF1F-32C1-6DD0-5EB27880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12C8-6DCC-CB51-086D-DE749AA3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3B30-4113-E752-0669-4A25D9EC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CFE5-A714-737C-388C-88D1EC5CF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5966F-6125-24C0-D8BD-17B63CBF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5802-65DD-4945-AEA3-297C55AF38BF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C5DE3-FAB3-3744-BA4D-F291D4B7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259B9-8E64-C8C4-C56E-D62B314E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425A-8829-18D1-FA94-5A53C74D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61125-C372-E373-EFD3-2A6A75548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7E0E-976C-5C64-139B-9C7BA1DE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DB4F-BE06-41BE-A0EB-D8370E080937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93450-736C-F250-CE15-88C22E87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C7E9-8A74-A373-57DB-C31B4EEE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9353-B95C-E0B1-43C2-AA68E67D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1F949-E45E-378C-B62C-2A75C44A3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78AED-7FA4-43D2-C1F1-ACAE8D6C4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D66B1-CE30-4584-D1D0-80FD9969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436-C1C0-40B5-B8BC-0AA5E292A807}" type="datetime1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877B4-6DE8-D8E5-E198-0AFAC367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270C6-A383-87FF-ED54-E6605FCD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D0C3-7817-40D9-F000-A9B8DF29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42ECC-003A-0572-E876-D144C1C40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50E01-985E-3B68-C135-EA8335C70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D8EE0-D109-D430-AB5E-40DA4656C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F3346-264C-2C3C-9E83-51067C33D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C9501-D356-A4C3-B068-2B0324E1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EC-9D35-4E97-B2DF-21429F91632B}" type="datetime1">
              <a:rPr lang="en-US" smtClean="0"/>
              <a:t>10/4/22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F95B15-1CDE-0782-0EE9-BC7E7355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ECCA2-430D-D1ED-C502-46BBDAD2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F7FE-EA0B-EE4C-D169-3B57387D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E6F58-86D5-BA47-EF8D-A817F050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7FA-E53A-4A54-AAC3-C0CF16EE6A52}" type="datetime1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3C12E-C387-2726-692B-9DC136B8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DE90A-D210-C4F2-59B5-D4EC4A0A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3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FBC77-71AE-2319-A803-04D574AA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065F-B616-45A8-9863-15DF1ADC5A01}" type="datetime1">
              <a:rPr lang="en-US" smtClean="0"/>
              <a:t>10/4/22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D039-9F59-04F7-DD24-411F16E1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359BE-8284-EF28-0EA5-4E7F8FB6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2B25-7D78-58AA-6272-1DA2BA2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0CF0B-E46E-634D-4908-9EEBA7D8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4300D-FCD2-FBA7-CEC9-4C07899C2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4DB82-306E-8BC7-D1B2-02CFE7D9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AE3A-85EB-496E-A74B-056897FAD3EB}" type="datetime1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C1B91-EDB2-EBB9-2A1A-3F369BC8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82DCE-61D9-4623-829A-77045A9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F4F3-A5A9-CAA6-4590-1DAC23FA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36DA9-0D1B-99BA-8305-48DF71C9D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09D82-4902-D0B1-B71F-36955A1E5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DDFD9-E5EC-7E95-C7B0-F05728AB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C3BB-113D-44FD-8CCE-9886E077A166}" type="datetime1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3ABC6-1002-AF71-8454-BDF525CE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F4E20-CDE1-6A40-94EA-48266634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E257F-A43B-196E-D1A0-8A4F213E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1A3A5-8909-B80F-63AB-313576DC0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763D3-2F3F-1A8C-33A0-EC2A34246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CC06-7FD3-4B9A-908E-264039A5E11A}" type="datetime1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03678-13DC-219B-E081-EDD58038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Report of Committee on Legal Aid - NYSBA Executive Committee - Friday, November 4,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571E0-B241-97E1-7B0B-42C58CA71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7618-E6E6-48F3-97B1-D537E3AE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7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8AA67F9-B04F-8A85-5B9E-93398AB82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65AA8E-58A6-03D6-6355-7303A2663F1A}"/>
              </a:ext>
            </a:extLst>
          </p:cNvPr>
          <p:cNvSpPr txBox="1"/>
          <p:nvPr/>
        </p:nvSpPr>
        <p:spPr>
          <a:xfrm>
            <a:off x="3368488" y="5396753"/>
            <a:ext cx="545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A3668"/>
                </a:solidFill>
                <a:latin typeface="Adobe Garamond Pro Bold" panose="02020702060506020403" pitchFamily="18" charset="0"/>
              </a:rPr>
              <a:t>November 5, 2022</a:t>
            </a:r>
            <a:endParaRPr lang="en-US" sz="2400" baseline="30000" dirty="0">
              <a:solidFill>
                <a:srgbClr val="1A3668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0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63A81-7985-F543-5755-66DE19D1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771CC-23AA-5C64-A13D-C613EBCF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72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65B73D-8671-AA13-D56E-75FE45D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Report of Committee on Legal Aid - NYSBA Executive Committee - Friday, November 5,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DC7169-86BF-BBBB-8AE1-4CFE6215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10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A993A6-2577-ED2E-494C-E5D229F9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459"/>
            <a:ext cx="10515600" cy="34693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8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63A81-7985-F543-5755-66DE19D1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771CC-23AA-5C64-A13D-C613EBCF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729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Adobe Garamond Pro Bold" panose="02020702060506020403" pitchFamily="18" charset="0"/>
              </a:rPr>
              <a:t>Q &amp; A?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65B73D-8671-AA13-D56E-75FE45D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Report of Committee on Legal Aid - NYSBA Executive Committee - Friday, November 5,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DC7169-86BF-BBBB-8AE1-4CFE6215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11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A993A6-2577-ED2E-494C-E5D229F9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459"/>
            <a:ext cx="10515600" cy="34693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5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14111-E8CC-2E7A-BD58-F7EAB779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Report of Committee on Legal Aid - NYSBA Executive Committee - Friday, November 4,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48258-D07C-289B-F7E9-04534AE2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picture containing text, chain, locket&#10;&#10;Description automatically generated">
            <a:extLst>
              <a:ext uri="{FF2B5EF4-FFF2-40B4-BE49-F238E27FC236}">
                <a16:creationId xmlns:a16="http://schemas.microsoft.com/office/drawing/2014/main" id="{739FA1FA-0481-F4BF-8676-06D8CA421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in, locket&#10;&#10;Description automatically generated">
            <a:extLst>
              <a:ext uri="{FF2B5EF4-FFF2-40B4-BE49-F238E27FC236}">
                <a16:creationId xmlns:a16="http://schemas.microsoft.com/office/drawing/2014/main" id="{A54F1F7C-1CAA-ECE1-D929-67287BD8E7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01945-DFE4-73CD-7AB4-97C0FB65C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912" y="1748911"/>
            <a:ext cx="9144000" cy="2600897"/>
          </a:xfrm>
        </p:spPr>
        <p:txBody>
          <a:bodyPr/>
          <a:lstStyle/>
          <a:p>
            <a:r>
              <a:rPr lang="en-US" dirty="0">
                <a:latin typeface="Adobe Garamond Pro Bold" panose="02020702060506020403" pitchFamily="18" charset="0"/>
              </a:rPr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D1121-28D2-95E5-A583-361A9F459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4063"/>
            <a:ext cx="9144000" cy="1655762"/>
          </a:xfrm>
        </p:spPr>
        <p:txBody>
          <a:bodyPr/>
          <a:lstStyle/>
          <a:p>
            <a:r>
              <a:rPr lang="en-US" dirty="0">
                <a:latin typeface="Frutiger 45 Light" pitchFamily="34" charset="0"/>
              </a:rPr>
              <a:t>Presenter Name</a:t>
            </a:r>
          </a:p>
          <a:p>
            <a:r>
              <a:rPr lang="en-US" dirty="0">
                <a:latin typeface="Frutiger 45 Light" pitchFamily="34" charset="0"/>
              </a:rPr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DAFB-51EC-8A0C-AC1C-1E5F79E1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DFCAD8FB-7119-3002-0615-E8A97C00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9991D4-BB71-28FD-333C-45E7C7FDB7EB}"/>
              </a:ext>
            </a:extLst>
          </p:cNvPr>
          <p:cNvSpPr txBox="1"/>
          <p:nvPr/>
        </p:nvSpPr>
        <p:spPr>
          <a:xfrm>
            <a:off x="3587070" y="5217740"/>
            <a:ext cx="475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A3668"/>
                </a:solidFill>
                <a:latin typeface="Adobe Garamond Pro Bold" panose="02020702060506020403" pitchFamily="18" charset="0"/>
              </a:rPr>
              <a:t>November 5, 2022</a:t>
            </a:r>
          </a:p>
        </p:txBody>
      </p:sp>
    </p:spTree>
    <p:extLst>
      <p:ext uri="{BB962C8B-B14F-4D97-AF65-F5344CB8AC3E}">
        <p14:creationId xmlns:p14="http://schemas.microsoft.com/office/powerpoint/2010/main" val="279011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63A81-7985-F543-5755-66DE19D1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771CC-23AA-5C64-A13D-C613EBCF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371"/>
            <a:ext cx="10515600" cy="1325563"/>
          </a:xfrm>
        </p:spPr>
        <p:txBody>
          <a:bodyPr/>
          <a:lstStyle/>
          <a:p>
            <a:r>
              <a:rPr lang="en-US" dirty="0">
                <a:latin typeface="Adobe Garamond Pro Bold" panose="02020702060506020403" pitchFamily="18" charset="0"/>
              </a:rPr>
              <a:t>Agenda</a:t>
            </a:r>
            <a:endParaRPr lang="en-US" sz="2400" dirty="0">
              <a:latin typeface="Adobe Garamond Pro Bold" panose="02020702060506020403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65B73D-8671-AA13-D56E-75FE45D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3105" y="6356350"/>
            <a:ext cx="4370295" cy="365125"/>
          </a:xfrm>
        </p:spPr>
        <p:txBody>
          <a:bodyPr/>
          <a:lstStyle/>
          <a:p>
            <a:r>
              <a:rPr lang="en-US" dirty="0"/>
              <a:t>Report of Committee on Legal Aid - NYSBA Executive Committee - Friday, November 5,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DC7169-86BF-BBBB-8AE1-4CFE6215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A993A6-2577-ED2E-494C-E5D229F9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288"/>
            <a:ext cx="10515600" cy="3835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1.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2.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3.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4.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5.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6.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7.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8. Topic</a:t>
            </a: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6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63A81-7985-F543-5755-66DE19D1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771CC-23AA-5C64-A13D-C613EBCF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371"/>
            <a:ext cx="10515600" cy="1325563"/>
          </a:xfrm>
        </p:spPr>
        <p:txBody>
          <a:bodyPr/>
          <a:lstStyle/>
          <a:p>
            <a:r>
              <a:rPr lang="en-US" dirty="0">
                <a:latin typeface="Adobe Garamond Pro Bold" panose="02020702060506020403" pitchFamily="18" charset="0"/>
              </a:rPr>
              <a:t>Agenda</a:t>
            </a:r>
            <a:endParaRPr lang="en-US" sz="2400" dirty="0">
              <a:latin typeface="Adobe Garamond Pro Bold" panose="02020702060506020403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65B73D-8671-AA13-D56E-75FE45D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3105" y="6356350"/>
            <a:ext cx="4370295" cy="365125"/>
          </a:xfrm>
        </p:spPr>
        <p:txBody>
          <a:bodyPr/>
          <a:lstStyle/>
          <a:p>
            <a:r>
              <a:rPr lang="en-US" dirty="0"/>
              <a:t>Report of Committee on Legal Aid - NYSBA Executive Committee - Friday, November 5,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DC7169-86BF-BBBB-8AE1-4CFE6215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5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A993A6-2577-ED2E-494C-E5D229F9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288"/>
            <a:ext cx="10515600" cy="3835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0:00 a.m. – 0:00 a.m.   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0:00 a.m. – 0:00 a.m.   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0:00 a.m. – 0:00 a.m.   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0:00 a.m. – 0:00 a.m.  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0:00 a.m. – 0:00 a.m.  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0:00 a.m. – 0:00 a.m.  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0:00 a.m. – 0:00 a.m.   Topic</a:t>
            </a:r>
          </a:p>
          <a:p>
            <a:pPr marL="0" indent="0">
              <a:buNone/>
            </a:pPr>
            <a:r>
              <a:rPr lang="en-US" dirty="0">
                <a:latin typeface="Frutiger 45 Light" pitchFamily="34" charset="0"/>
                <a:sym typeface="Wingdings" panose="05000000000000000000" pitchFamily="2" charset="2"/>
              </a:rPr>
              <a:t>0:00 a.m. – 0:00 a.m.   Topic</a:t>
            </a: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</a:endParaRPr>
          </a:p>
          <a:p>
            <a:pPr marL="0" indent="0">
              <a:buNone/>
            </a:pPr>
            <a:endParaRPr lang="en-US" dirty="0">
              <a:latin typeface="Frutiger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1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63A81-7985-F543-5755-66DE19D1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771CC-23AA-5C64-A13D-C613EBCF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685"/>
            <a:ext cx="10515600" cy="1325563"/>
          </a:xfrm>
        </p:spPr>
        <p:txBody>
          <a:bodyPr/>
          <a:lstStyle/>
          <a:p>
            <a:r>
              <a:rPr lang="en-US" dirty="0">
                <a:latin typeface="Adobe Garamond Pro Bold" panose="02020702060506020403" pitchFamily="18" charset="0"/>
              </a:rPr>
              <a:t>Name of entity presenting report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DC7169-86BF-BBBB-8AE1-4CFE6215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A993A6-2577-ED2E-494C-E5D229F9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40511"/>
            <a:ext cx="5006788" cy="40793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utiger 45 Light" pitchFamily="34" charset="0"/>
              </a:rPr>
              <a:t>Report of Committee on </a:t>
            </a:r>
            <a:br>
              <a:rPr lang="en-US" dirty="0">
                <a:latin typeface="Frutiger 45 Light" pitchFamily="34" charset="0"/>
              </a:rPr>
            </a:br>
            <a:r>
              <a:rPr lang="en-US" dirty="0">
                <a:latin typeface="Frutiger 45 Light" pitchFamily="34" charset="0"/>
              </a:rPr>
              <a:t>Legal Aid on (title / subject of report or legislative proposal)</a:t>
            </a:r>
          </a:p>
        </p:txBody>
      </p:sp>
    </p:spTree>
    <p:extLst>
      <p:ext uri="{BB962C8B-B14F-4D97-AF65-F5344CB8AC3E}">
        <p14:creationId xmlns:p14="http://schemas.microsoft.com/office/powerpoint/2010/main" val="417456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63A81-7985-F543-5755-66DE19D1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771CC-23AA-5C64-A13D-C613EBCF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371"/>
            <a:ext cx="10515600" cy="1325563"/>
          </a:xfrm>
        </p:spPr>
        <p:txBody>
          <a:bodyPr/>
          <a:lstStyle/>
          <a:p>
            <a:r>
              <a:rPr lang="en-US" dirty="0">
                <a:latin typeface="Adobe Garamond Pro Bold" panose="02020702060506020403" pitchFamily="18" charset="0"/>
              </a:rPr>
              <a:t>Report Name</a:t>
            </a:r>
            <a:br>
              <a:rPr lang="en-US" dirty="0">
                <a:latin typeface="Frutiger 45 Light" pitchFamily="34" charset="0"/>
              </a:rPr>
            </a:br>
            <a:r>
              <a:rPr lang="en-US" sz="2400" dirty="0">
                <a:latin typeface="Frutiger 45 Light" pitchFamily="34" charset="0"/>
              </a:rPr>
              <a:t>Presented by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65B73D-8671-AA13-D56E-75FE45D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3105" y="6356350"/>
            <a:ext cx="4370295" cy="365125"/>
          </a:xfrm>
        </p:spPr>
        <p:txBody>
          <a:bodyPr/>
          <a:lstStyle/>
          <a:p>
            <a:r>
              <a:rPr lang="en-US" dirty="0"/>
              <a:t>Report of Committee on Legal Aid - NYSBA Executive Committee - Friday, November 5,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DC7169-86BF-BBBB-8AE1-4CFE6215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7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A993A6-2577-ED2E-494C-E5D229F9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459"/>
            <a:ext cx="10515600" cy="3469341"/>
          </a:xfrm>
        </p:spPr>
        <p:txBody>
          <a:bodyPr/>
          <a:lstStyle/>
          <a:p>
            <a:r>
              <a:rPr lang="en-US" dirty="0">
                <a:latin typeface="Frutiger 45 Light" pitchFamily="34" charset="0"/>
              </a:rPr>
              <a:t>Names and affiliations of presenters</a:t>
            </a:r>
          </a:p>
        </p:txBody>
      </p:sp>
    </p:spTree>
    <p:extLst>
      <p:ext uri="{BB962C8B-B14F-4D97-AF65-F5344CB8AC3E}">
        <p14:creationId xmlns:p14="http://schemas.microsoft.com/office/powerpoint/2010/main" val="108542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63A81-7985-F543-5755-66DE19D1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771CC-23AA-5C64-A13D-C613EBCF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72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65B73D-8671-AA13-D56E-75FE45D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Report of Committee on Legal Aid - NYSBA Executive Committee - Friday, November 5,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DC7169-86BF-BBBB-8AE1-4CFE6215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8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A993A6-2577-ED2E-494C-E5D229F9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459"/>
            <a:ext cx="10515600" cy="34693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9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63A81-7985-F543-5755-66DE19D1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771CC-23AA-5C64-A13D-C613EBCF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72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65B73D-8671-AA13-D56E-75FE45D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Frutiger 45 Light" pitchFamily="34" charset="0"/>
              </a:rPr>
              <a:t>Report of Committee on Legal Aid - NYSBA Executive Committee - Friday, November 5,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DC7169-86BF-BBBB-8AE1-4CFE6215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7618-E6E6-48F3-97B1-D537E3AE2C97}" type="slidenum">
              <a:rPr lang="en-US" smtClean="0"/>
              <a:t>9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A993A6-2577-ED2E-494C-E5D229F9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459"/>
            <a:ext cx="10515600" cy="34693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D_PPT Template_Presentations to NYSBA EC and HOD" id="{F8EB4714-2B8B-4A93-A717-3CB6F227999F}" vid="{35FBE644-2287-4543-BF57-AABD5BE0BD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320</Words>
  <Application>Microsoft Macintosh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Garamond Pro Bold</vt:lpstr>
      <vt:lpstr>Arial</vt:lpstr>
      <vt:lpstr>Calibri</vt:lpstr>
      <vt:lpstr>Calibri Light</vt:lpstr>
      <vt:lpstr>Frutiger 45 Light</vt:lpstr>
      <vt:lpstr>Wingdings</vt:lpstr>
      <vt:lpstr>Office Theme</vt:lpstr>
      <vt:lpstr>PowerPoint Presentation</vt:lpstr>
      <vt:lpstr>Title of Presentation</vt:lpstr>
      <vt:lpstr>PowerPoint Presentation</vt:lpstr>
      <vt:lpstr>Agenda</vt:lpstr>
      <vt:lpstr>Agenda</vt:lpstr>
      <vt:lpstr>Name of entity presenting report</vt:lpstr>
      <vt:lpstr>Report Name Presented by</vt:lpstr>
      <vt:lpstr>PowerPoint Presentation</vt:lpstr>
      <vt:lpstr>PowerPoint Presentation</vt:lpstr>
      <vt:lpstr>PowerPoint Presentation</vt:lpstr>
      <vt:lpstr> Q &amp; A?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Petraglia, Alexandre</dc:creator>
  <cp:lastModifiedBy>Petraglia, Alexandre</cp:lastModifiedBy>
  <cp:revision>1</cp:revision>
  <dcterms:created xsi:type="dcterms:W3CDTF">2022-10-04T14:47:33Z</dcterms:created>
  <dcterms:modified xsi:type="dcterms:W3CDTF">2022-10-04T14:47:57Z</dcterms:modified>
</cp:coreProperties>
</file>