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5" r:id="rId4"/>
  </p:sldMasterIdLst>
  <p:notesMasterIdLst>
    <p:notesMasterId r:id="rId27"/>
  </p:notesMasterIdLst>
  <p:sldIdLst>
    <p:sldId id="315" r:id="rId5"/>
    <p:sldId id="297" r:id="rId6"/>
    <p:sldId id="257" r:id="rId7"/>
    <p:sldId id="316" r:id="rId8"/>
    <p:sldId id="317" r:id="rId9"/>
    <p:sldId id="314" r:id="rId10"/>
    <p:sldId id="284" r:id="rId11"/>
    <p:sldId id="323" r:id="rId12"/>
    <p:sldId id="324" r:id="rId13"/>
    <p:sldId id="328" r:id="rId14"/>
    <p:sldId id="325" r:id="rId15"/>
    <p:sldId id="327" r:id="rId16"/>
    <p:sldId id="326" r:id="rId17"/>
    <p:sldId id="281" r:id="rId18"/>
    <p:sldId id="313" r:id="rId19"/>
    <p:sldId id="289" r:id="rId20"/>
    <p:sldId id="321" r:id="rId21"/>
    <p:sldId id="311" r:id="rId22"/>
    <p:sldId id="286" r:id="rId23"/>
    <p:sldId id="319" r:id="rId24"/>
    <p:sldId id="320" r:id="rId25"/>
    <p:sldId id="322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C8E914-B8A8-37B0-B64E-58F3BDE0B498}" v="1" dt="2025-10-29T03:29:32.2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1.svg"/><Relationship Id="rId1" Type="http://schemas.openxmlformats.org/officeDocument/2006/relationships/image" Target="../media/image10.png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BB6F54B-38CC-41BE-8C92-82107402255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AA7F4F55-2970-4944-BAF2-F3F1A27C4E0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Lower Caps on Some Loans </a:t>
          </a:r>
        </a:p>
      </dgm:t>
    </dgm:pt>
    <dgm:pt modelId="{F18010CD-1408-478C-BD42-82FAE8FDCBCF}" type="parTrans" cxnId="{7380FB42-0633-4878-A0CC-44058C897272}">
      <dgm:prSet/>
      <dgm:spPr/>
      <dgm:t>
        <a:bodyPr/>
        <a:lstStyle/>
        <a:p>
          <a:endParaRPr lang="en-US"/>
        </a:p>
      </dgm:t>
    </dgm:pt>
    <dgm:pt modelId="{E7401ECC-17BD-4F9F-87F5-8029346A77E1}" type="sibTrans" cxnId="{7380FB42-0633-4878-A0CC-44058C897272}">
      <dgm:prSet/>
      <dgm:spPr/>
      <dgm:t>
        <a:bodyPr/>
        <a:lstStyle/>
        <a:p>
          <a:endParaRPr lang="en-US"/>
        </a:p>
      </dgm:t>
    </dgm:pt>
    <dgm:pt modelId="{9609ACB2-70EA-44DC-BF1B-66E41819AAD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Changes to Pell Grants</a:t>
          </a:r>
        </a:p>
      </dgm:t>
    </dgm:pt>
    <dgm:pt modelId="{1F4F1906-E7C0-4A25-8B35-EF86CBE537BD}" type="parTrans" cxnId="{89AAD2E0-0965-4ADE-9BF6-9AEADA55D7E5}">
      <dgm:prSet/>
      <dgm:spPr/>
      <dgm:t>
        <a:bodyPr/>
        <a:lstStyle/>
        <a:p>
          <a:endParaRPr lang="en-US"/>
        </a:p>
      </dgm:t>
    </dgm:pt>
    <dgm:pt modelId="{B6D655AF-0967-4268-9A3C-78D7BC4AECD9}" type="sibTrans" cxnId="{89AAD2E0-0965-4ADE-9BF6-9AEADA55D7E5}">
      <dgm:prSet/>
      <dgm:spPr/>
      <dgm:t>
        <a:bodyPr/>
        <a:lstStyle/>
        <a:p>
          <a:endParaRPr lang="en-US"/>
        </a:p>
      </dgm:t>
    </dgm:pt>
    <dgm:pt modelId="{C7BEDFB9-6B61-427A-91CF-9D643F14D97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Private Borrowing Market = Higher Debt Levels</a:t>
          </a:r>
        </a:p>
      </dgm:t>
    </dgm:pt>
    <dgm:pt modelId="{20C1BE6B-55EA-487A-B883-7534FB26AC65}" type="parTrans" cxnId="{C9AFC939-E0FE-438E-B1D7-24C9E52C6961}">
      <dgm:prSet/>
      <dgm:spPr/>
      <dgm:t>
        <a:bodyPr/>
        <a:lstStyle/>
        <a:p>
          <a:endParaRPr lang="en-US"/>
        </a:p>
      </dgm:t>
    </dgm:pt>
    <dgm:pt modelId="{E439F3E0-C27B-4DE4-AC9A-4A14EA8ED39F}" type="sibTrans" cxnId="{C9AFC939-E0FE-438E-B1D7-24C9E52C6961}">
      <dgm:prSet/>
      <dgm:spPr/>
      <dgm:t>
        <a:bodyPr/>
        <a:lstStyle/>
        <a:p>
          <a:endParaRPr lang="en-US"/>
        </a:p>
      </dgm:t>
    </dgm:pt>
    <dgm:pt modelId="{685CF134-BE78-4F4D-9CB6-1095A97D45D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Public Service Loan Forgiveness restriction</a:t>
          </a:r>
        </a:p>
      </dgm:t>
    </dgm:pt>
    <dgm:pt modelId="{1866BDB5-BF5C-4171-8164-413B0B584197}" type="parTrans" cxnId="{EC645FFE-EECD-4718-A0F7-184983A205E1}">
      <dgm:prSet/>
      <dgm:spPr/>
      <dgm:t>
        <a:bodyPr/>
        <a:lstStyle/>
        <a:p>
          <a:endParaRPr lang="en-US"/>
        </a:p>
      </dgm:t>
    </dgm:pt>
    <dgm:pt modelId="{97AA2929-7C87-49B0-A9D8-4F135258551B}" type="sibTrans" cxnId="{EC645FFE-EECD-4718-A0F7-184983A205E1}">
      <dgm:prSet/>
      <dgm:spPr/>
      <dgm:t>
        <a:bodyPr/>
        <a:lstStyle/>
        <a:p>
          <a:endParaRPr lang="en-US"/>
        </a:p>
      </dgm:t>
    </dgm:pt>
    <dgm:pt modelId="{20B972D9-F17B-45E7-A21F-48CF9B03D2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Public Service</a:t>
          </a:r>
        </a:p>
      </dgm:t>
    </dgm:pt>
    <dgm:pt modelId="{6D4986AD-6F61-4E05-B781-BA7A46626086}" type="parTrans" cxnId="{E6A07F4B-1A56-47C3-B0FC-3521F19A1B30}">
      <dgm:prSet/>
      <dgm:spPr/>
      <dgm:t>
        <a:bodyPr/>
        <a:lstStyle/>
        <a:p>
          <a:endParaRPr lang="en-US"/>
        </a:p>
      </dgm:t>
    </dgm:pt>
    <dgm:pt modelId="{A09956E2-69CF-4C92-9CE1-2805DDAFB401}" type="sibTrans" cxnId="{E6A07F4B-1A56-47C3-B0FC-3521F19A1B30}">
      <dgm:prSet/>
      <dgm:spPr/>
      <dgm:t>
        <a:bodyPr/>
        <a:lstStyle/>
        <a:p>
          <a:endParaRPr lang="en-US"/>
        </a:p>
      </dgm:t>
    </dgm:pt>
    <dgm:pt modelId="{520F74A9-7730-4353-84A7-DF5E042E3A9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Fewer students from underrepresented groups (rural, first generation to go to college, lower income families)</a:t>
          </a:r>
        </a:p>
      </dgm:t>
    </dgm:pt>
    <dgm:pt modelId="{A3782889-F3A2-4942-BFB6-FACC6AE55193}" type="parTrans" cxnId="{DEA10D1A-94E3-4211-8A26-525D10F4923A}">
      <dgm:prSet/>
      <dgm:spPr/>
      <dgm:t>
        <a:bodyPr/>
        <a:lstStyle/>
        <a:p>
          <a:endParaRPr lang="en-US"/>
        </a:p>
      </dgm:t>
    </dgm:pt>
    <dgm:pt modelId="{D970821A-CBD4-4202-AE5A-4D1611E241CA}" type="sibTrans" cxnId="{DEA10D1A-94E3-4211-8A26-525D10F4923A}">
      <dgm:prSet/>
      <dgm:spPr/>
      <dgm:t>
        <a:bodyPr/>
        <a:lstStyle/>
        <a:p>
          <a:endParaRPr lang="en-US"/>
        </a:p>
      </dgm:t>
    </dgm:pt>
    <dgm:pt modelId="{7E7DC303-707D-4C33-B648-5213CAAE3EB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Affordability </a:t>
          </a:r>
        </a:p>
      </dgm:t>
    </dgm:pt>
    <dgm:pt modelId="{B0BCF578-9476-4AAB-9680-063CF41C978C}" type="parTrans" cxnId="{6DE28B90-A48A-41EA-8F2A-B3EB9508142E}">
      <dgm:prSet/>
      <dgm:spPr/>
      <dgm:t>
        <a:bodyPr/>
        <a:lstStyle/>
        <a:p>
          <a:endParaRPr lang="en-US"/>
        </a:p>
      </dgm:t>
    </dgm:pt>
    <dgm:pt modelId="{C4E6CA9F-B6D9-492F-91A4-C3B6DC0F86D6}" type="sibTrans" cxnId="{6DE28B90-A48A-41EA-8F2A-B3EB9508142E}">
      <dgm:prSet/>
      <dgm:spPr/>
      <dgm:t>
        <a:bodyPr/>
        <a:lstStyle/>
        <a:p>
          <a:endParaRPr lang="en-US"/>
        </a:p>
      </dgm:t>
    </dgm:pt>
    <dgm:pt modelId="{1FC7B71C-BB18-8349-B982-E1227EE9E4D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IMPACT</a:t>
          </a:r>
        </a:p>
      </dgm:t>
    </dgm:pt>
    <dgm:pt modelId="{0BB200C3-7706-9647-B112-DB2A4C27D5A8}" type="parTrans" cxnId="{D236A048-EE68-3F41-8717-261D0515D4FF}">
      <dgm:prSet/>
      <dgm:spPr/>
    </dgm:pt>
    <dgm:pt modelId="{6DCC499D-562D-B84E-9475-8C90CD9A29E9}" type="sibTrans" cxnId="{D236A048-EE68-3F41-8717-261D0515D4FF}">
      <dgm:prSet/>
      <dgm:spPr/>
    </dgm:pt>
    <dgm:pt modelId="{BBEEE712-97CC-4094-848B-52F5F6D58C5B}" type="pres">
      <dgm:prSet presAssocID="{6BB6F54B-38CC-41BE-8C92-82107402255C}" presName="root" presStyleCnt="0">
        <dgm:presLayoutVars>
          <dgm:dir/>
          <dgm:resizeHandles val="exact"/>
        </dgm:presLayoutVars>
      </dgm:prSet>
      <dgm:spPr/>
    </dgm:pt>
    <dgm:pt modelId="{418CFEED-47A2-394B-9BB6-FBE6AA89A109}" type="pres">
      <dgm:prSet presAssocID="{1FC7B71C-BB18-8349-B982-E1227EE9E4DE}" presName="compNode" presStyleCnt="0"/>
      <dgm:spPr/>
    </dgm:pt>
    <dgm:pt modelId="{B13045F2-E56F-0F4F-9BC0-B0A7736D4D39}" type="pres">
      <dgm:prSet presAssocID="{1FC7B71C-BB18-8349-B982-E1227EE9E4DE}" presName="bgRect" presStyleLbl="bgShp" presStyleIdx="0" presStyleCnt="8"/>
      <dgm:spPr/>
    </dgm:pt>
    <dgm:pt modelId="{683004BE-01DF-C14A-ADAE-93D242BD81E8}" type="pres">
      <dgm:prSet presAssocID="{1FC7B71C-BB18-8349-B982-E1227EE9E4DE}" presName="iconRect" presStyleLbl="node1" presStyleIdx="0" presStyleCnt="8"/>
      <dgm:spPr/>
    </dgm:pt>
    <dgm:pt modelId="{AC67AF83-214E-EF4A-AABA-AF02790BC234}" type="pres">
      <dgm:prSet presAssocID="{1FC7B71C-BB18-8349-B982-E1227EE9E4DE}" presName="spaceRect" presStyleCnt="0"/>
      <dgm:spPr/>
    </dgm:pt>
    <dgm:pt modelId="{FFBAD5F4-5E76-3A4B-82DE-565B0E0C1FF6}" type="pres">
      <dgm:prSet presAssocID="{1FC7B71C-BB18-8349-B982-E1227EE9E4DE}" presName="parTx" presStyleLbl="revTx" presStyleIdx="0" presStyleCnt="8">
        <dgm:presLayoutVars>
          <dgm:chMax val="0"/>
          <dgm:chPref val="0"/>
        </dgm:presLayoutVars>
      </dgm:prSet>
      <dgm:spPr/>
    </dgm:pt>
    <dgm:pt modelId="{3611CCDC-9F2B-9E49-B5F6-041DE2705AFF}" type="pres">
      <dgm:prSet presAssocID="{6DCC499D-562D-B84E-9475-8C90CD9A29E9}" presName="sibTrans" presStyleCnt="0"/>
      <dgm:spPr/>
    </dgm:pt>
    <dgm:pt modelId="{89C2C7A4-D032-43AD-A100-F0E1DAA8D3C5}" type="pres">
      <dgm:prSet presAssocID="{AA7F4F55-2970-4944-BAF2-F3F1A27C4E08}" presName="compNode" presStyleCnt="0"/>
      <dgm:spPr/>
    </dgm:pt>
    <dgm:pt modelId="{C64C52A4-EF4C-4444-AD12-107519F08B81}" type="pres">
      <dgm:prSet presAssocID="{AA7F4F55-2970-4944-BAF2-F3F1A27C4E08}" presName="bgRect" presStyleLbl="bgShp" presStyleIdx="1" presStyleCnt="8"/>
      <dgm:spPr/>
    </dgm:pt>
    <dgm:pt modelId="{DCA1E162-0DE5-42D3-9F2A-9C0A547C37AB}" type="pres">
      <dgm:prSet presAssocID="{AA7F4F55-2970-4944-BAF2-F3F1A27C4E08}" presName="iconRect" presStyleLbl="node1" presStyleIdx="1" presStyleCnt="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yment Card"/>
        </a:ext>
      </dgm:extLst>
    </dgm:pt>
    <dgm:pt modelId="{46993834-1D06-4F52-830F-CD6A1AB5922D}" type="pres">
      <dgm:prSet presAssocID="{AA7F4F55-2970-4944-BAF2-F3F1A27C4E08}" presName="spaceRect" presStyleCnt="0"/>
      <dgm:spPr/>
    </dgm:pt>
    <dgm:pt modelId="{59CAFEC1-A007-4553-A11E-F7AB84C43A71}" type="pres">
      <dgm:prSet presAssocID="{AA7F4F55-2970-4944-BAF2-F3F1A27C4E08}" presName="parTx" presStyleLbl="revTx" presStyleIdx="1" presStyleCnt="8">
        <dgm:presLayoutVars>
          <dgm:chMax val="0"/>
          <dgm:chPref val="0"/>
        </dgm:presLayoutVars>
      </dgm:prSet>
      <dgm:spPr/>
    </dgm:pt>
    <dgm:pt modelId="{8B31D48E-6BE3-4A0B-ACBD-15EBCC0B83E3}" type="pres">
      <dgm:prSet presAssocID="{E7401ECC-17BD-4F9F-87F5-8029346A77E1}" presName="sibTrans" presStyleCnt="0"/>
      <dgm:spPr/>
    </dgm:pt>
    <dgm:pt modelId="{7762EFE4-B1BC-41F6-9AA1-CEDB6168FE7F}" type="pres">
      <dgm:prSet presAssocID="{9609ACB2-70EA-44DC-BF1B-66E41819AAD3}" presName="compNode" presStyleCnt="0"/>
      <dgm:spPr/>
    </dgm:pt>
    <dgm:pt modelId="{EACAC26C-D004-484C-8EAF-9C391EFE964F}" type="pres">
      <dgm:prSet presAssocID="{9609ACB2-70EA-44DC-BF1B-66E41819AAD3}" presName="bgRect" presStyleLbl="bgShp" presStyleIdx="2" presStyleCnt="8"/>
      <dgm:spPr/>
    </dgm:pt>
    <dgm:pt modelId="{303163CB-F7E0-4831-98C4-4FF1BB54F6DB}" type="pres">
      <dgm:prSet presAssocID="{9609ACB2-70EA-44DC-BF1B-66E41819AAD3}" presName="iconRect" presStyleLbl="node1" presStyleIdx="2" presStyleCnt="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d Badge"/>
        </a:ext>
      </dgm:extLst>
    </dgm:pt>
    <dgm:pt modelId="{14E5D45B-7E3B-4B9B-BDEC-08D7B74A0348}" type="pres">
      <dgm:prSet presAssocID="{9609ACB2-70EA-44DC-BF1B-66E41819AAD3}" presName="spaceRect" presStyleCnt="0"/>
      <dgm:spPr/>
    </dgm:pt>
    <dgm:pt modelId="{57C8CEB6-CA2D-46C1-8CB0-CDD566409BBA}" type="pres">
      <dgm:prSet presAssocID="{9609ACB2-70EA-44DC-BF1B-66E41819AAD3}" presName="parTx" presStyleLbl="revTx" presStyleIdx="2" presStyleCnt="8">
        <dgm:presLayoutVars>
          <dgm:chMax val="0"/>
          <dgm:chPref val="0"/>
        </dgm:presLayoutVars>
      </dgm:prSet>
      <dgm:spPr/>
    </dgm:pt>
    <dgm:pt modelId="{FFAF8897-6809-4B70-9FA4-72C90BBCFC2D}" type="pres">
      <dgm:prSet presAssocID="{B6D655AF-0967-4268-9A3C-78D7BC4AECD9}" presName="sibTrans" presStyleCnt="0"/>
      <dgm:spPr/>
    </dgm:pt>
    <dgm:pt modelId="{4A72E34D-A202-466B-9B52-80F802ED4C31}" type="pres">
      <dgm:prSet presAssocID="{C7BEDFB9-6B61-427A-91CF-9D643F14D971}" presName="compNode" presStyleCnt="0"/>
      <dgm:spPr/>
    </dgm:pt>
    <dgm:pt modelId="{EDAA4321-D230-4FB3-8476-F13BA3FDAFBE}" type="pres">
      <dgm:prSet presAssocID="{C7BEDFB9-6B61-427A-91CF-9D643F14D971}" presName="bgRect" presStyleLbl="bgShp" presStyleIdx="3" presStyleCnt="8"/>
      <dgm:spPr/>
    </dgm:pt>
    <dgm:pt modelId="{80449651-8A31-497A-9C08-12D446B8C7F1}" type="pres">
      <dgm:prSet presAssocID="{C7BEDFB9-6B61-427A-91CF-9D643F14D971}" presName="iconRect" presStyleLbl="node1" presStyleIdx="3" presStyleCnt="8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nancial"/>
        </a:ext>
      </dgm:extLst>
    </dgm:pt>
    <dgm:pt modelId="{70A27CE5-E620-4EBF-A0FD-5FB08F79FFFD}" type="pres">
      <dgm:prSet presAssocID="{C7BEDFB9-6B61-427A-91CF-9D643F14D971}" presName="spaceRect" presStyleCnt="0"/>
      <dgm:spPr/>
    </dgm:pt>
    <dgm:pt modelId="{DFDE3DB6-05C5-452D-B61A-59427FF0BD29}" type="pres">
      <dgm:prSet presAssocID="{C7BEDFB9-6B61-427A-91CF-9D643F14D971}" presName="parTx" presStyleLbl="revTx" presStyleIdx="3" presStyleCnt="8">
        <dgm:presLayoutVars>
          <dgm:chMax val="0"/>
          <dgm:chPref val="0"/>
        </dgm:presLayoutVars>
      </dgm:prSet>
      <dgm:spPr/>
    </dgm:pt>
    <dgm:pt modelId="{6D66C262-23CF-415C-850B-E520772B9ADB}" type="pres">
      <dgm:prSet presAssocID="{E439F3E0-C27B-4DE4-AC9A-4A14EA8ED39F}" presName="sibTrans" presStyleCnt="0"/>
      <dgm:spPr/>
    </dgm:pt>
    <dgm:pt modelId="{83445395-FC95-4C22-914C-7761E422320D}" type="pres">
      <dgm:prSet presAssocID="{685CF134-BE78-4F4D-9CB6-1095A97D45D1}" presName="compNode" presStyleCnt="0"/>
      <dgm:spPr/>
    </dgm:pt>
    <dgm:pt modelId="{1ED315C4-78E2-4B0E-8B56-6C70D12A5D20}" type="pres">
      <dgm:prSet presAssocID="{685CF134-BE78-4F4D-9CB6-1095A97D45D1}" presName="bgRect" presStyleLbl="bgShp" presStyleIdx="4" presStyleCnt="8"/>
      <dgm:spPr/>
    </dgm:pt>
    <dgm:pt modelId="{06EBE7D1-EA04-4F49-9F1B-7897FBADCE14}" type="pres">
      <dgm:prSet presAssocID="{685CF134-BE78-4F4D-9CB6-1095A97D45D1}" presName="iconRect" presStyleLbl="node1" presStyleIdx="4" presStyleCnt="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ll"/>
        </a:ext>
      </dgm:extLst>
    </dgm:pt>
    <dgm:pt modelId="{FC60A734-02FF-42A8-9E44-98791E07C488}" type="pres">
      <dgm:prSet presAssocID="{685CF134-BE78-4F4D-9CB6-1095A97D45D1}" presName="spaceRect" presStyleCnt="0"/>
      <dgm:spPr/>
    </dgm:pt>
    <dgm:pt modelId="{E31120E6-1A73-42E3-89B9-D7C374208C57}" type="pres">
      <dgm:prSet presAssocID="{685CF134-BE78-4F4D-9CB6-1095A97D45D1}" presName="parTx" presStyleLbl="revTx" presStyleIdx="4" presStyleCnt="8">
        <dgm:presLayoutVars>
          <dgm:chMax val="0"/>
          <dgm:chPref val="0"/>
        </dgm:presLayoutVars>
      </dgm:prSet>
      <dgm:spPr/>
    </dgm:pt>
    <dgm:pt modelId="{A93EBFF7-D9AD-4A18-97CF-1D7A585D828D}" type="pres">
      <dgm:prSet presAssocID="{97AA2929-7C87-49B0-A9D8-4F135258551B}" presName="sibTrans" presStyleCnt="0"/>
      <dgm:spPr/>
    </dgm:pt>
    <dgm:pt modelId="{B0E41CFE-8DF1-41E7-BE90-279813E9840B}" type="pres">
      <dgm:prSet presAssocID="{20B972D9-F17B-45E7-A21F-48CF9B03D244}" presName="compNode" presStyleCnt="0"/>
      <dgm:spPr/>
    </dgm:pt>
    <dgm:pt modelId="{35347B07-7234-4865-AB90-D942D8B8E050}" type="pres">
      <dgm:prSet presAssocID="{20B972D9-F17B-45E7-A21F-48CF9B03D244}" presName="bgRect" presStyleLbl="bgShp" presStyleIdx="5" presStyleCnt="8"/>
      <dgm:spPr/>
    </dgm:pt>
    <dgm:pt modelId="{A2D452EF-14AB-488E-873C-50A9DF0F6350}" type="pres">
      <dgm:prSet presAssocID="{20B972D9-F17B-45E7-A21F-48CF9B03D244}" presName="iconRect" presStyleLbl="node1" presStyleIdx="5" presStyleCnt="8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D69D6DA-84D2-4AEF-ADDF-1FE19B055C3D}" type="pres">
      <dgm:prSet presAssocID="{20B972D9-F17B-45E7-A21F-48CF9B03D244}" presName="spaceRect" presStyleCnt="0"/>
      <dgm:spPr/>
    </dgm:pt>
    <dgm:pt modelId="{957758D2-9CDD-4CD3-B6B6-24083DDE7FBE}" type="pres">
      <dgm:prSet presAssocID="{20B972D9-F17B-45E7-A21F-48CF9B03D244}" presName="parTx" presStyleLbl="revTx" presStyleIdx="5" presStyleCnt="8">
        <dgm:presLayoutVars>
          <dgm:chMax val="0"/>
          <dgm:chPref val="0"/>
        </dgm:presLayoutVars>
      </dgm:prSet>
      <dgm:spPr/>
    </dgm:pt>
    <dgm:pt modelId="{E5313D11-E26A-43FF-8D0A-2BC0CECAB33E}" type="pres">
      <dgm:prSet presAssocID="{A09956E2-69CF-4C92-9CE1-2805DDAFB401}" presName="sibTrans" presStyleCnt="0"/>
      <dgm:spPr/>
    </dgm:pt>
    <dgm:pt modelId="{BA713B02-3DE6-47E6-8919-D4D77ED4498D}" type="pres">
      <dgm:prSet presAssocID="{520F74A9-7730-4353-84A7-DF5E042E3A98}" presName="compNode" presStyleCnt="0"/>
      <dgm:spPr/>
    </dgm:pt>
    <dgm:pt modelId="{751B68AD-8F47-4189-B098-0B10FB3C35C6}" type="pres">
      <dgm:prSet presAssocID="{520F74A9-7730-4353-84A7-DF5E042E3A98}" presName="bgRect" presStyleLbl="bgShp" presStyleIdx="6" presStyleCnt="8"/>
      <dgm:spPr/>
    </dgm:pt>
    <dgm:pt modelId="{094018DC-B809-414B-880A-2D08F3C43F9E}" type="pres">
      <dgm:prSet presAssocID="{520F74A9-7730-4353-84A7-DF5E042E3A98}" presName="iconRect" presStyleLbl="node1" presStyleIdx="6" presStyleCnt="8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ducation"/>
        </a:ext>
      </dgm:extLst>
    </dgm:pt>
    <dgm:pt modelId="{78E69F47-DACE-4C3E-BEEC-B659163F04CB}" type="pres">
      <dgm:prSet presAssocID="{520F74A9-7730-4353-84A7-DF5E042E3A98}" presName="spaceRect" presStyleCnt="0"/>
      <dgm:spPr/>
    </dgm:pt>
    <dgm:pt modelId="{FF6C7243-6C0A-4912-9551-C393767207B7}" type="pres">
      <dgm:prSet presAssocID="{520F74A9-7730-4353-84A7-DF5E042E3A98}" presName="parTx" presStyleLbl="revTx" presStyleIdx="6" presStyleCnt="8">
        <dgm:presLayoutVars>
          <dgm:chMax val="0"/>
          <dgm:chPref val="0"/>
        </dgm:presLayoutVars>
      </dgm:prSet>
      <dgm:spPr/>
    </dgm:pt>
    <dgm:pt modelId="{6DC0B7FB-BE99-43F2-AAC8-FBDC6AF23EB1}" type="pres">
      <dgm:prSet presAssocID="{D970821A-CBD4-4202-AE5A-4D1611E241CA}" presName="sibTrans" presStyleCnt="0"/>
      <dgm:spPr/>
    </dgm:pt>
    <dgm:pt modelId="{C13F04DA-59D2-4721-A47E-EC018CF1CE52}" type="pres">
      <dgm:prSet presAssocID="{7E7DC303-707D-4C33-B648-5213CAAE3EB8}" presName="compNode" presStyleCnt="0"/>
      <dgm:spPr/>
    </dgm:pt>
    <dgm:pt modelId="{3A5F9C7A-4BB0-4FA8-9805-E993A3C72C43}" type="pres">
      <dgm:prSet presAssocID="{7E7DC303-707D-4C33-B648-5213CAAE3EB8}" presName="bgRect" presStyleLbl="bgShp" presStyleIdx="7" presStyleCnt="8"/>
      <dgm:spPr/>
    </dgm:pt>
    <dgm:pt modelId="{4EB2C0EB-4C42-4634-9E9A-B4C71981F3BE}" type="pres">
      <dgm:prSet presAssocID="{7E7DC303-707D-4C33-B648-5213CAAE3EB8}" presName="iconRect" presStyleLbl="node1" presStyleIdx="7" presStyleCnt="8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ke"/>
        </a:ext>
      </dgm:extLst>
    </dgm:pt>
    <dgm:pt modelId="{EE648916-682B-44C5-B176-13ACCB325BDF}" type="pres">
      <dgm:prSet presAssocID="{7E7DC303-707D-4C33-B648-5213CAAE3EB8}" presName="spaceRect" presStyleCnt="0"/>
      <dgm:spPr/>
    </dgm:pt>
    <dgm:pt modelId="{0AC3861F-8025-48EB-9DD5-DAC12AE05D2F}" type="pres">
      <dgm:prSet presAssocID="{7E7DC303-707D-4C33-B648-5213CAAE3EB8}" presName="parTx" presStyleLbl="revTx" presStyleIdx="7" presStyleCnt="8">
        <dgm:presLayoutVars>
          <dgm:chMax val="0"/>
          <dgm:chPref val="0"/>
        </dgm:presLayoutVars>
      </dgm:prSet>
      <dgm:spPr/>
    </dgm:pt>
  </dgm:ptLst>
  <dgm:cxnLst>
    <dgm:cxn modelId="{587D8A12-7668-9D41-B7A4-C688EC7B0C1C}" type="presOf" srcId="{7E7DC303-707D-4C33-B648-5213CAAE3EB8}" destId="{0AC3861F-8025-48EB-9DD5-DAC12AE05D2F}" srcOrd="0" destOrd="0" presId="urn:microsoft.com/office/officeart/2018/2/layout/IconVerticalSolidList"/>
    <dgm:cxn modelId="{DA8EA419-BFE9-D444-99CD-44E62686DCC4}" type="presOf" srcId="{C7BEDFB9-6B61-427A-91CF-9D643F14D971}" destId="{DFDE3DB6-05C5-452D-B61A-59427FF0BD29}" srcOrd="0" destOrd="0" presId="urn:microsoft.com/office/officeart/2018/2/layout/IconVerticalSolidList"/>
    <dgm:cxn modelId="{DEA10D1A-94E3-4211-8A26-525D10F4923A}" srcId="{6BB6F54B-38CC-41BE-8C92-82107402255C}" destId="{520F74A9-7730-4353-84A7-DF5E042E3A98}" srcOrd="6" destOrd="0" parTransId="{A3782889-F3A2-4942-BFB6-FACC6AE55193}" sibTransId="{D970821A-CBD4-4202-AE5A-4D1611E241CA}"/>
    <dgm:cxn modelId="{60A9E11C-43DD-9543-8973-6E4498181264}" type="presOf" srcId="{1FC7B71C-BB18-8349-B982-E1227EE9E4DE}" destId="{FFBAD5F4-5E76-3A4B-82DE-565B0E0C1FF6}" srcOrd="0" destOrd="0" presId="urn:microsoft.com/office/officeart/2018/2/layout/IconVerticalSolidList"/>
    <dgm:cxn modelId="{FE5B4C2D-421D-964D-98E3-7D2D0AC73ACE}" type="presOf" srcId="{520F74A9-7730-4353-84A7-DF5E042E3A98}" destId="{FF6C7243-6C0A-4912-9551-C393767207B7}" srcOrd="0" destOrd="0" presId="urn:microsoft.com/office/officeart/2018/2/layout/IconVerticalSolidList"/>
    <dgm:cxn modelId="{C9AFC939-E0FE-438E-B1D7-24C9E52C6961}" srcId="{6BB6F54B-38CC-41BE-8C92-82107402255C}" destId="{C7BEDFB9-6B61-427A-91CF-9D643F14D971}" srcOrd="3" destOrd="0" parTransId="{20C1BE6B-55EA-487A-B883-7534FB26AC65}" sibTransId="{E439F3E0-C27B-4DE4-AC9A-4A14EA8ED39F}"/>
    <dgm:cxn modelId="{7380FB42-0633-4878-A0CC-44058C897272}" srcId="{6BB6F54B-38CC-41BE-8C92-82107402255C}" destId="{AA7F4F55-2970-4944-BAF2-F3F1A27C4E08}" srcOrd="1" destOrd="0" parTransId="{F18010CD-1408-478C-BD42-82FAE8FDCBCF}" sibTransId="{E7401ECC-17BD-4F9F-87F5-8029346A77E1}"/>
    <dgm:cxn modelId="{D236A048-EE68-3F41-8717-261D0515D4FF}" srcId="{6BB6F54B-38CC-41BE-8C92-82107402255C}" destId="{1FC7B71C-BB18-8349-B982-E1227EE9E4DE}" srcOrd="0" destOrd="0" parTransId="{0BB200C3-7706-9647-B112-DB2A4C27D5A8}" sibTransId="{6DCC499D-562D-B84E-9475-8C90CD9A29E9}"/>
    <dgm:cxn modelId="{7AC1024A-1528-8C4C-99D3-913FFEFBABFD}" type="presOf" srcId="{20B972D9-F17B-45E7-A21F-48CF9B03D244}" destId="{957758D2-9CDD-4CD3-B6B6-24083DDE7FBE}" srcOrd="0" destOrd="0" presId="urn:microsoft.com/office/officeart/2018/2/layout/IconVerticalSolidList"/>
    <dgm:cxn modelId="{E6A07F4B-1A56-47C3-B0FC-3521F19A1B30}" srcId="{6BB6F54B-38CC-41BE-8C92-82107402255C}" destId="{20B972D9-F17B-45E7-A21F-48CF9B03D244}" srcOrd="5" destOrd="0" parTransId="{6D4986AD-6F61-4E05-B781-BA7A46626086}" sibTransId="{A09956E2-69CF-4C92-9CE1-2805DDAFB401}"/>
    <dgm:cxn modelId="{887E346E-1BDC-6447-96FA-EA4941B1C713}" type="presOf" srcId="{9609ACB2-70EA-44DC-BF1B-66E41819AAD3}" destId="{57C8CEB6-CA2D-46C1-8CB0-CDD566409BBA}" srcOrd="0" destOrd="0" presId="urn:microsoft.com/office/officeart/2018/2/layout/IconVerticalSolidList"/>
    <dgm:cxn modelId="{6DE28B90-A48A-41EA-8F2A-B3EB9508142E}" srcId="{6BB6F54B-38CC-41BE-8C92-82107402255C}" destId="{7E7DC303-707D-4C33-B648-5213CAAE3EB8}" srcOrd="7" destOrd="0" parTransId="{B0BCF578-9476-4AAB-9680-063CF41C978C}" sibTransId="{C4E6CA9F-B6D9-492F-91A4-C3B6DC0F86D6}"/>
    <dgm:cxn modelId="{50F274BD-3AD1-4726-A142-78078CBB1CD8}" type="presOf" srcId="{6BB6F54B-38CC-41BE-8C92-82107402255C}" destId="{BBEEE712-97CC-4094-848B-52F5F6D58C5B}" srcOrd="0" destOrd="0" presId="urn:microsoft.com/office/officeart/2018/2/layout/IconVerticalSolidList"/>
    <dgm:cxn modelId="{322161C6-102E-C84E-80D9-55F6CBA4270B}" type="presOf" srcId="{685CF134-BE78-4F4D-9CB6-1095A97D45D1}" destId="{E31120E6-1A73-42E3-89B9-D7C374208C57}" srcOrd="0" destOrd="0" presId="urn:microsoft.com/office/officeart/2018/2/layout/IconVerticalSolidList"/>
    <dgm:cxn modelId="{89AAD2E0-0965-4ADE-9BF6-9AEADA55D7E5}" srcId="{6BB6F54B-38CC-41BE-8C92-82107402255C}" destId="{9609ACB2-70EA-44DC-BF1B-66E41819AAD3}" srcOrd="2" destOrd="0" parTransId="{1F4F1906-E7C0-4A25-8B35-EF86CBE537BD}" sibTransId="{B6D655AF-0967-4268-9A3C-78D7BC4AECD9}"/>
    <dgm:cxn modelId="{1B41ECEC-B774-0144-9597-92EB2AAEAF44}" type="presOf" srcId="{AA7F4F55-2970-4944-BAF2-F3F1A27C4E08}" destId="{59CAFEC1-A007-4553-A11E-F7AB84C43A71}" srcOrd="0" destOrd="0" presId="urn:microsoft.com/office/officeart/2018/2/layout/IconVerticalSolidList"/>
    <dgm:cxn modelId="{EC645FFE-EECD-4718-A0F7-184983A205E1}" srcId="{6BB6F54B-38CC-41BE-8C92-82107402255C}" destId="{685CF134-BE78-4F4D-9CB6-1095A97D45D1}" srcOrd="4" destOrd="0" parTransId="{1866BDB5-BF5C-4171-8164-413B0B584197}" sibTransId="{97AA2929-7C87-49B0-A9D8-4F135258551B}"/>
    <dgm:cxn modelId="{8797B88B-30DE-3D44-A30A-8FFC9AFC8646}" type="presParOf" srcId="{BBEEE712-97CC-4094-848B-52F5F6D58C5B}" destId="{418CFEED-47A2-394B-9BB6-FBE6AA89A109}" srcOrd="0" destOrd="0" presId="urn:microsoft.com/office/officeart/2018/2/layout/IconVerticalSolidList"/>
    <dgm:cxn modelId="{09D12A8F-CA68-9540-9F78-F4152849AD50}" type="presParOf" srcId="{418CFEED-47A2-394B-9BB6-FBE6AA89A109}" destId="{B13045F2-E56F-0F4F-9BC0-B0A7736D4D39}" srcOrd="0" destOrd="0" presId="urn:microsoft.com/office/officeart/2018/2/layout/IconVerticalSolidList"/>
    <dgm:cxn modelId="{DA179E9F-9B28-0142-8E97-81C86D83FAD1}" type="presParOf" srcId="{418CFEED-47A2-394B-9BB6-FBE6AA89A109}" destId="{683004BE-01DF-C14A-ADAE-93D242BD81E8}" srcOrd="1" destOrd="0" presId="urn:microsoft.com/office/officeart/2018/2/layout/IconVerticalSolidList"/>
    <dgm:cxn modelId="{8141D665-8272-D24E-95AC-367A8B7D0307}" type="presParOf" srcId="{418CFEED-47A2-394B-9BB6-FBE6AA89A109}" destId="{AC67AF83-214E-EF4A-AABA-AF02790BC234}" srcOrd="2" destOrd="0" presId="urn:microsoft.com/office/officeart/2018/2/layout/IconVerticalSolidList"/>
    <dgm:cxn modelId="{2671D0CE-84BE-A848-AFE6-EB72C9CE494E}" type="presParOf" srcId="{418CFEED-47A2-394B-9BB6-FBE6AA89A109}" destId="{FFBAD5F4-5E76-3A4B-82DE-565B0E0C1FF6}" srcOrd="3" destOrd="0" presId="urn:microsoft.com/office/officeart/2018/2/layout/IconVerticalSolidList"/>
    <dgm:cxn modelId="{64B487F7-A5A3-A84B-8B34-864692949F84}" type="presParOf" srcId="{BBEEE712-97CC-4094-848B-52F5F6D58C5B}" destId="{3611CCDC-9F2B-9E49-B5F6-041DE2705AFF}" srcOrd="1" destOrd="0" presId="urn:microsoft.com/office/officeart/2018/2/layout/IconVerticalSolidList"/>
    <dgm:cxn modelId="{952A38E7-1D87-FC41-B7FD-DF06E0229EC0}" type="presParOf" srcId="{BBEEE712-97CC-4094-848B-52F5F6D58C5B}" destId="{89C2C7A4-D032-43AD-A100-F0E1DAA8D3C5}" srcOrd="2" destOrd="0" presId="urn:microsoft.com/office/officeart/2018/2/layout/IconVerticalSolidList"/>
    <dgm:cxn modelId="{25C31BBD-5CCE-8D4E-97CC-CB8FB8347A36}" type="presParOf" srcId="{89C2C7A4-D032-43AD-A100-F0E1DAA8D3C5}" destId="{C64C52A4-EF4C-4444-AD12-107519F08B81}" srcOrd="0" destOrd="0" presId="urn:microsoft.com/office/officeart/2018/2/layout/IconVerticalSolidList"/>
    <dgm:cxn modelId="{E0E0C911-B12A-CC49-9270-DCAEC3C674D8}" type="presParOf" srcId="{89C2C7A4-D032-43AD-A100-F0E1DAA8D3C5}" destId="{DCA1E162-0DE5-42D3-9F2A-9C0A547C37AB}" srcOrd="1" destOrd="0" presId="urn:microsoft.com/office/officeart/2018/2/layout/IconVerticalSolidList"/>
    <dgm:cxn modelId="{7AB3B439-2C9D-2D43-8A1F-D799417300BF}" type="presParOf" srcId="{89C2C7A4-D032-43AD-A100-F0E1DAA8D3C5}" destId="{46993834-1D06-4F52-830F-CD6A1AB5922D}" srcOrd="2" destOrd="0" presId="urn:microsoft.com/office/officeart/2018/2/layout/IconVerticalSolidList"/>
    <dgm:cxn modelId="{ACB55E74-05EA-FC4D-A5D9-20B0F3A4145D}" type="presParOf" srcId="{89C2C7A4-D032-43AD-A100-F0E1DAA8D3C5}" destId="{59CAFEC1-A007-4553-A11E-F7AB84C43A71}" srcOrd="3" destOrd="0" presId="urn:microsoft.com/office/officeart/2018/2/layout/IconVerticalSolidList"/>
    <dgm:cxn modelId="{34D1B441-A905-AB41-A934-68BFB5DBD54D}" type="presParOf" srcId="{BBEEE712-97CC-4094-848B-52F5F6D58C5B}" destId="{8B31D48E-6BE3-4A0B-ACBD-15EBCC0B83E3}" srcOrd="3" destOrd="0" presId="urn:microsoft.com/office/officeart/2018/2/layout/IconVerticalSolidList"/>
    <dgm:cxn modelId="{B03AA344-E556-F946-916A-8A5C57F71159}" type="presParOf" srcId="{BBEEE712-97CC-4094-848B-52F5F6D58C5B}" destId="{7762EFE4-B1BC-41F6-9AA1-CEDB6168FE7F}" srcOrd="4" destOrd="0" presId="urn:microsoft.com/office/officeart/2018/2/layout/IconVerticalSolidList"/>
    <dgm:cxn modelId="{199CBCA0-2DB7-EB4B-A3D8-2AD211F44B8D}" type="presParOf" srcId="{7762EFE4-B1BC-41F6-9AA1-CEDB6168FE7F}" destId="{EACAC26C-D004-484C-8EAF-9C391EFE964F}" srcOrd="0" destOrd="0" presId="urn:microsoft.com/office/officeart/2018/2/layout/IconVerticalSolidList"/>
    <dgm:cxn modelId="{4B0BD7F2-164D-E041-8C4A-BD56F1B114CB}" type="presParOf" srcId="{7762EFE4-B1BC-41F6-9AA1-CEDB6168FE7F}" destId="{303163CB-F7E0-4831-98C4-4FF1BB54F6DB}" srcOrd="1" destOrd="0" presId="urn:microsoft.com/office/officeart/2018/2/layout/IconVerticalSolidList"/>
    <dgm:cxn modelId="{075A943B-2F91-0348-B769-85C63ECE3891}" type="presParOf" srcId="{7762EFE4-B1BC-41F6-9AA1-CEDB6168FE7F}" destId="{14E5D45B-7E3B-4B9B-BDEC-08D7B74A0348}" srcOrd="2" destOrd="0" presId="urn:microsoft.com/office/officeart/2018/2/layout/IconVerticalSolidList"/>
    <dgm:cxn modelId="{57832A7B-E6A3-1C4E-A06F-CE1596F365B5}" type="presParOf" srcId="{7762EFE4-B1BC-41F6-9AA1-CEDB6168FE7F}" destId="{57C8CEB6-CA2D-46C1-8CB0-CDD566409BBA}" srcOrd="3" destOrd="0" presId="urn:microsoft.com/office/officeart/2018/2/layout/IconVerticalSolidList"/>
    <dgm:cxn modelId="{92F8BFC1-9A75-BC4B-BC77-8723BEE4CBFB}" type="presParOf" srcId="{BBEEE712-97CC-4094-848B-52F5F6D58C5B}" destId="{FFAF8897-6809-4B70-9FA4-72C90BBCFC2D}" srcOrd="5" destOrd="0" presId="urn:microsoft.com/office/officeart/2018/2/layout/IconVerticalSolidList"/>
    <dgm:cxn modelId="{9DC79B65-15DB-9D4E-8ACE-91569670A27C}" type="presParOf" srcId="{BBEEE712-97CC-4094-848B-52F5F6D58C5B}" destId="{4A72E34D-A202-466B-9B52-80F802ED4C31}" srcOrd="6" destOrd="0" presId="urn:microsoft.com/office/officeart/2018/2/layout/IconVerticalSolidList"/>
    <dgm:cxn modelId="{D3B67F8E-AB36-9B4B-A8A4-18D63091AA41}" type="presParOf" srcId="{4A72E34D-A202-466B-9B52-80F802ED4C31}" destId="{EDAA4321-D230-4FB3-8476-F13BA3FDAFBE}" srcOrd="0" destOrd="0" presId="urn:microsoft.com/office/officeart/2018/2/layout/IconVerticalSolidList"/>
    <dgm:cxn modelId="{3C010C98-70D4-DD4E-B027-F1A5144E0F3B}" type="presParOf" srcId="{4A72E34D-A202-466B-9B52-80F802ED4C31}" destId="{80449651-8A31-497A-9C08-12D446B8C7F1}" srcOrd="1" destOrd="0" presId="urn:microsoft.com/office/officeart/2018/2/layout/IconVerticalSolidList"/>
    <dgm:cxn modelId="{4D745240-67BB-204D-93B5-32210577EDFA}" type="presParOf" srcId="{4A72E34D-A202-466B-9B52-80F802ED4C31}" destId="{70A27CE5-E620-4EBF-A0FD-5FB08F79FFFD}" srcOrd="2" destOrd="0" presId="urn:microsoft.com/office/officeart/2018/2/layout/IconVerticalSolidList"/>
    <dgm:cxn modelId="{D6BD6A8E-BE53-C946-88C4-5A9E717AFEB2}" type="presParOf" srcId="{4A72E34D-A202-466B-9B52-80F802ED4C31}" destId="{DFDE3DB6-05C5-452D-B61A-59427FF0BD29}" srcOrd="3" destOrd="0" presId="urn:microsoft.com/office/officeart/2018/2/layout/IconVerticalSolidList"/>
    <dgm:cxn modelId="{54577791-8CC0-7848-ABA6-4DE1BDD7D170}" type="presParOf" srcId="{BBEEE712-97CC-4094-848B-52F5F6D58C5B}" destId="{6D66C262-23CF-415C-850B-E520772B9ADB}" srcOrd="7" destOrd="0" presId="urn:microsoft.com/office/officeart/2018/2/layout/IconVerticalSolidList"/>
    <dgm:cxn modelId="{E5979CBE-739F-C541-8B1C-19FE24F8BA44}" type="presParOf" srcId="{BBEEE712-97CC-4094-848B-52F5F6D58C5B}" destId="{83445395-FC95-4C22-914C-7761E422320D}" srcOrd="8" destOrd="0" presId="urn:microsoft.com/office/officeart/2018/2/layout/IconVerticalSolidList"/>
    <dgm:cxn modelId="{F075E5D6-0CB2-3340-9ED8-CDBAED976556}" type="presParOf" srcId="{83445395-FC95-4C22-914C-7761E422320D}" destId="{1ED315C4-78E2-4B0E-8B56-6C70D12A5D20}" srcOrd="0" destOrd="0" presId="urn:microsoft.com/office/officeart/2018/2/layout/IconVerticalSolidList"/>
    <dgm:cxn modelId="{2553C840-B9BD-9649-9297-358F5D82E0BC}" type="presParOf" srcId="{83445395-FC95-4C22-914C-7761E422320D}" destId="{06EBE7D1-EA04-4F49-9F1B-7897FBADCE14}" srcOrd="1" destOrd="0" presId="urn:microsoft.com/office/officeart/2018/2/layout/IconVerticalSolidList"/>
    <dgm:cxn modelId="{2784BD1B-D07D-5F47-9CBD-BADF8AB7FC7C}" type="presParOf" srcId="{83445395-FC95-4C22-914C-7761E422320D}" destId="{FC60A734-02FF-42A8-9E44-98791E07C488}" srcOrd="2" destOrd="0" presId="urn:microsoft.com/office/officeart/2018/2/layout/IconVerticalSolidList"/>
    <dgm:cxn modelId="{4B9D65A8-FB38-FE47-AEE1-85357078B203}" type="presParOf" srcId="{83445395-FC95-4C22-914C-7761E422320D}" destId="{E31120E6-1A73-42E3-89B9-D7C374208C57}" srcOrd="3" destOrd="0" presId="urn:microsoft.com/office/officeart/2018/2/layout/IconVerticalSolidList"/>
    <dgm:cxn modelId="{AC7ECC80-D56F-0F43-B3AA-651D3DDC5C40}" type="presParOf" srcId="{BBEEE712-97CC-4094-848B-52F5F6D58C5B}" destId="{A93EBFF7-D9AD-4A18-97CF-1D7A585D828D}" srcOrd="9" destOrd="0" presId="urn:microsoft.com/office/officeart/2018/2/layout/IconVerticalSolidList"/>
    <dgm:cxn modelId="{505AF665-5071-D041-A593-EC2B0A601019}" type="presParOf" srcId="{BBEEE712-97CC-4094-848B-52F5F6D58C5B}" destId="{B0E41CFE-8DF1-41E7-BE90-279813E9840B}" srcOrd="10" destOrd="0" presId="urn:microsoft.com/office/officeart/2018/2/layout/IconVerticalSolidList"/>
    <dgm:cxn modelId="{94B1DE2C-D2D3-1842-A0B3-B975D94D47C1}" type="presParOf" srcId="{B0E41CFE-8DF1-41E7-BE90-279813E9840B}" destId="{35347B07-7234-4865-AB90-D942D8B8E050}" srcOrd="0" destOrd="0" presId="urn:microsoft.com/office/officeart/2018/2/layout/IconVerticalSolidList"/>
    <dgm:cxn modelId="{2D4E263A-EB55-D844-9ED7-A7A8AA61C4A3}" type="presParOf" srcId="{B0E41CFE-8DF1-41E7-BE90-279813E9840B}" destId="{A2D452EF-14AB-488E-873C-50A9DF0F6350}" srcOrd="1" destOrd="0" presId="urn:microsoft.com/office/officeart/2018/2/layout/IconVerticalSolidList"/>
    <dgm:cxn modelId="{0F3BE38F-2122-D946-B1A1-9E194CE51ACA}" type="presParOf" srcId="{B0E41CFE-8DF1-41E7-BE90-279813E9840B}" destId="{ED69D6DA-84D2-4AEF-ADDF-1FE19B055C3D}" srcOrd="2" destOrd="0" presId="urn:microsoft.com/office/officeart/2018/2/layout/IconVerticalSolidList"/>
    <dgm:cxn modelId="{BFBCCE5D-23E4-7945-BFC3-5BBDBFFFC8FB}" type="presParOf" srcId="{B0E41CFE-8DF1-41E7-BE90-279813E9840B}" destId="{957758D2-9CDD-4CD3-B6B6-24083DDE7FBE}" srcOrd="3" destOrd="0" presId="urn:microsoft.com/office/officeart/2018/2/layout/IconVerticalSolidList"/>
    <dgm:cxn modelId="{351E4AD5-829C-884F-88F2-C3E49CA9D1CD}" type="presParOf" srcId="{BBEEE712-97CC-4094-848B-52F5F6D58C5B}" destId="{E5313D11-E26A-43FF-8D0A-2BC0CECAB33E}" srcOrd="11" destOrd="0" presId="urn:microsoft.com/office/officeart/2018/2/layout/IconVerticalSolidList"/>
    <dgm:cxn modelId="{CBD5418A-DFEA-EA44-90FC-F077EB67DD34}" type="presParOf" srcId="{BBEEE712-97CC-4094-848B-52F5F6D58C5B}" destId="{BA713B02-3DE6-47E6-8919-D4D77ED4498D}" srcOrd="12" destOrd="0" presId="urn:microsoft.com/office/officeart/2018/2/layout/IconVerticalSolidList"/>
    <dgm:cxn modelId="{D0106C0B-1787-D34C-9259-8963FC83FDF7}" type="presParOf" srcId="{BA713B02-3DE6-47E6-8919-D4D77ED4498D}" destId="{751B68AD-8F47-4189-B098-0B10FB3C35C6}" srcOrd="0" destOrd="0" presId="urn:microsoft.com/office/officeart/2018/2/layout/IconVerticalSolidList"/>
    <dgm:cxn modelId="{D0A44FB1-4318-594C-BD00-94BA00D48A28}" type="presParOf" srcId="{BA713B02-3DE6-47E6-8919-D4D77ED4498D}" destId="{094018DC-B809-414B-880A-2D08F3C43F9E}" srcOrd="1" destOrd="0" presId="urn:microsoft.com/office/officeart/2018/2/layout/IconVerticalSolidList"/>
    <dgm:cxn modelId="{D98024D7-878B-FD4C-82A7-FF48C06D7095}" type="presParOf" srcId="{BA713B02-3DE6-47E6-8919-D4D77ED4498D}" destId="{78E69F47-DACE-4C3E-BEEC-B659163F04CB}" srcOrd="2" destOrd="0" presId="urn:microsoft.com/office/officeart/2018/2/layout/IconVerticalSolidList"/>
    <dgm:cxn modelId="{FD2C05DF-0A0D-8445-9899-12AB8D7C0785}" type="presParOf" srcId="{BA713B02-3DE6-47E6-8919-D4D77ED4498D}" destId="{FF6C7243-6C0A-4912-9551-C393767207B7}" srcOrd="3" destOrd="0" presId="urn:microsoft.com/office/officeart/2018/2/layout/IconVerticalSolidList"/>
    <dgm:cxn modelId="{F7CD9EEA-B1C0-4042-B171-A30F92FFBFB9}" type="presParOf" srcId="{BBEEE712-97CC-4094-848B-52F5F6D58C5B}" destId="{6DC0B7FB-BE99-43F2-AAC8-FBDC6AF23EB1}" srcOrd="13" destOrd="0" presId="urn:microsoft.com/office/officeart/2018/2/layout/IconVerticalSolidList"/>
    <dgm:cxn modelId="{8CE4000B-1B8D-4744-BF28-E9BECB660993}" type="presParOf" srcId="{BBEEE712-97CC-4094-848B-52F5F6D58C5B}" destId="{C13F04DA-59D2-4721-A47E-EC018CF1CE52}" srcOrd="14" destOrd="0" presId="urn:microsoft.com/office/officeart/2018/2/layout/IconVerticalSolidList"/>
    <dgm:cxn modelId="{B2ECD7A4-3093-C94D-A7DD-1C9E0D02FA73}" type="presParOf" srcId="{C13F04DA-59D2-4721-A47E-EC018CF1CE52}" destId="{3A5F9C7A-4BB0-4FA8-9805-E993A3C72C43}" srcOrd="0" destOrd="0" presId="urn:microsoft.com/office/officeart/2018/2/layout/IconVerticalSolidList"/>
    <dgm:cxn modelId="{4EC81B03-D1E6-2242-B2CB-BCB74DC7B1CB}" type="presParOf" srcId="{C13F04DA-59D2-4721-A47E-EC018CF1CE52}" destId="{4EB2C0EB-4C42-4634-9E9A-B4C71981F3BE}" srcOrd="1" destOrd="0" presId="urn:microsoft.com/office/officeart/2018/2/layout/IconVerticalSolidList"/>
    <dgm:cxn modelId="{7BD9F06B-9722-C647-AAD0-5015AB97EF3F}" type="presParOf" srcId="{C13F04DA-59D2-4721-A47E-EC018CF1CE52}" destId="{EE648916-682B-44C5-B176-13ACCB325BDF}" srcOrd="2" destOrd="0" presId="urn:microsoft.com/office/officeart/2018/2/layout/IconVerticalSolidList"/>
    <dgm:cxn modelId="{299F4B59-6AF9-9541-8FAD-2D605CB6CE29}" type="presParOf" srcId="{C13F04DA-59D2-4721-A47E-EC018CF1CE52}" destId="{0AC3861F-8025-48EB-9DD5-DAC12AE05D2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8557CB-8364-4B3D-9A06-CB4AA30DCC33}" type="doc">
      <dgm:prSet loTypeId="urn:microsoft.com/office/officeart/2005/8/layout/vProcess5" loCatId="process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C93CECCF-31A2-41F7-AE6F-795488FDFFE5}">
      <dgm:prSet/>
      <dgm:spPr/>
      <dgm:t>
        <a:bodyPr/>
        <a:lstStyle/>
        <a:p>
          <a:r>
            <a:rPr lang="en-US"/>
            <a:t>Bar association as a convenor, problem-solver</a:t>
          </a:r>
        </a:p>
      </dgm:t>
    </dgm:pt>
    <dgm:pt modelId="{5833179B-0636-4F70-9820-B9D7AADC0A78}" type="parTrans" cxnId="{734D3439-9F2E-4DD3-8595-7FDF4FA384BD}">
      <dgm:prSet/>
      <dgm:spPr/>
      <dgm:t>
        <a:bodyPr/>
        <a:lstStyle/>
        <a:p>
          <a:endParaRPr lang="en-US"/>
        </a:p>
      </dgm:t>
    </dgm:pt>
    <dgm:pt modelId="{EC6A253E-B504-4089-9FE4-E07034039163}" type="sibTrans" cxnId="{734D3439-9F2E-4DD3-8595-7FDF4FA384BD}">
      <dgm:prSet/>
      <dgm:spPr/>
      <dgm:t>
        <a:bodyPr/>
        <a:lstStyle/>
        <a:p>
          <a:endParaRPr lang="en-US"/>
        </a:p>
      </dgm:t>
    </dgm:pt>
    <dgm:pt modelId="{9DAA138B-616D-4591-BEEE-7892376FFDF5}">
      <dgm:prSet/>
      <dgm:spPr/>
      <dgm:t>
        <a:bodyPr/>
        <a:lstStyle/>
        <a:p>
          <a:r>
            <a:rPr lang="en-US"/>
            <a:t>Self-forming groups (local, metro)</a:t>
          </a:r>
        </a:p>
      </dgm:t>
    </dgm:pt>
    <dgm:pt modelId="{56EA8F55-F252-48DF-9E18-6E7526D16E99}" type="parTrans" cxnId="{F77E22ED-B0B4-4627-B7B0-C8924A67308E}">
      <dgm:prSet/>
      <dgm:spPr/>
      <dgm:t>
        <a:bodyPr/>
        <a:lstStyle/>
        <a:p>
          <a:endParaRPr lang="en-US"/>
        </a:p>
      </dgm:t>
    </dgm:pt>
    <dgm:pt modelId="{567714FF-C03B-43D8-861B-C3503531B4C7}" type="sibTrans" cxnId="{F77E22ED-B0B4-4627-B7B0-C8924A67308E}">
      <dgm:prSet/>
      <dgm:spPr/>
      <dgm:t>
        <a:bodyPr/>
        <a:lstStyle/>
        <a:p>
          <a:endParaRPr lang="en-US"/>
        </a:p>
      </dgm:t>
    </dgm:pt>
    <dgm:pt modelId="{CE2B56EA-5B3A-4F1F-9084-4F3B658F6530}">
      <dgm:prSet/>
      <dgm:spPr/>
      <dgm:t>
        <a:bodyPr/>
        <a:lstStyle/>
        <a:p>
          <a:r>
            <a:rPr lang="en-US"/>
            <a:t>Wellness (Deemphasizing alcohol at events)</a:t>
          </a:r>
        </a:p>
      </dgm:t>
    </dgm:pt>
    <dgm:pt modelId="{69144701-95CA-4078-86ED-B6CA3DA06008}" type="parTrans" cxnId="{E6C58325-3376-4DFF-8CF9-1C9804F77330}">
      <dgm:prSet/>
      <dgm:spPr/>
      <dgm:t>
        <a:bodyPr/>
        <a:lstStyle/>
        <a:p>
          <a:endParaRPr lang="en-US"/>
        </a:p>
      </dgm:t>
    </dgm:pt>
    <dgm:pt modelId="{B4E752D2-2283-44CF-AA75-D5CCABB17F54}" type="sibTrans" cxnId="{E6C58325-3376-4DFF-8CF9-1C9804F77330}">
      <dgm:prSet/>
      <dgm:spPr/>
      <dgm:t>
        <a:bodyPr/>
        <a:lstStyle/>
        <a:p>
          <a:endParaRPr lang="en-US"/>
        </a:p>
      </dgm:t>
    </dgm:pt>
    <dgm:pt modelId="{D19FE59B-976D-4A8F-8F33-88CF1D092A9D}">
      <dgm:prSet/>
      <dgm:spPr/>
      <dgm:t>
        <a:bodyPr/>
        <a:lstStyle/>
        <a:p>
          <a:r>
            <a:rPr lang="en-US"/>
            <a:t>Expectations of growth</a:t>
          </a:r>
        </a:p>
      </dgm:t>
    </dgm:pt>
    <dgm:pt modelId="{1D99CE78-683F-4BF3-B0E0-346DE7470855}" type="parTrans" cxnId="{E8EEEA9B-DD5D-4198-94D3-E7E9F0E7A88A}">
      <dgm:prSet/>
      <dgm:spPr/>
      <dgm:t>
        <a:bodyPr/>
        <a:lstStyle/>
        <a:p>
          <a:endParaRPr lang="en-US"/>
        </a:p>
      </dgm:t>
    </dgm:pt>
    <dgm:pt modelId="{8E388077-708F-4C15-9129-C2F7D638D072}" type="sibTrans" cxnId="{E8EEEA9B-DD5D-4198-94D3-E7E9F0E7A88A}">
      <dgm:prSet/>
      <dgm:spPr/>
      <dgm:t>
        <a:bodyPr/>
        <a:lstStyle/>
        <a:p>
          <a:endParaRPr lang="en-US"/>
        </a:p>
      </dgm:t>
    </dgm:pt>
    <dgm:pt modelId="{84D28D75-0A4D-4665-BF07-0946B01616F4}">
      <dgm:prSet/>
      <dgm:spPr/>
      <dgm:t>
        <a:bodyPr/>
        <a:lstStyle/>
        <a:p>
          <a:r>
            <a:rPr lang="en-US"/>
            <a:t>In and out mentality (stickiness-streaming services)</a:t>
          </a:r>
        </a:p>
      </dgm:t>
    </dgm:pt>
    <dgm:pt modelId="{AF092780-545E-47B5-8377-033B16F848ED}" type="parTrans" cxnId="{507560E3-A207-4159-98FB-BE562CC6A669}">
      <dgm:prSet/>
      <dgm:spPr/>
      <dgm:t>
        <a:bodyPr/>
        <a:lstStyle/>
        <a:p>
          <a:endParaRPr lang="en-US"/>
        </a:p>
      </dgm:t>
    </dgm:pt>
    <dgm:pt modelId="{D0FCE6D8-A45B-4FB2-8A65-3851FC85EEBD}" type="sibTrans" cxnId="{507560E3-A207-4159-98FB-BE562CC6A669}">
      <dgm:prSet/>
      <dgm:spPr/>
      <dgm:t>
        <a:bodyPr/>
        <a:lstStyle/>
        <a:p>
          <a:endParaRPr lang="en-US"/>
        </a:p>
      </dgm:t>
    </dgm:pt>
    <dgm:pt modelId="{FAA93830-9EE8-ED4C-B72E-93861AF3C56D}" type="pres">
      <dgm:prSet presAssocID="{D48557CB-8364-4B3D-9A06-CB4AA30DCC33}" presName="outerComposite" presStyleCnt="0">
        <dgm:presLayoutVars>
          <dgm:chMax val="5"/>
          <dgm:dir/>
          <dgm:resizeHandles val="exact"/>
        </dgm:presLayoutVars>
      </dgm:prSet>
      <dgm:spPr/>
    </dgm:pt>
    <dgm:pt modelId="{43F55D41-7560-3541-AB7E-413922637127}" type="pres">
      <dgm:prSet presAssocID="{D48557CB-8364-4B3D-9A06-CB4AA30DCC33}" presName="dummyMaxCanvas" presStyleCnt="0">
        <dgm:presLayoutVars/>
      </dgm:prSet>
      <dgm:spPr/>
    </dgm:pt>
    <dgm:pt modelId="{1C1F3176-64AD-3A44-83C3-EE201BFA11DF}" type="pres">
      <dgm:prSet presAssocID="{D48557CB-8364-4B3D-9A06-CB4AA30DCC33}" presName="FiveNodes_1" presStyleLbl="node1" presStyleIdx="0" presStyleCnt="5">
        <dgm:presLayoutVars>
          <dgm:bulletEnabled val="1"/>
        </dgm:presLayoutVars>
      </dgm:prSet>
      <dgm:spPr/>
    </dgm:pt>
    <dgm:pt modelId="{8DCE9B80-E4C7-534F-8A78-BDB361C67DEE}" type="pres">
      <dgm:prSet presAssocID="{D48557CB-8364-4B3D-9A06-CB4AA30DCC33}" presName="FiveNodes_2" presStyleLbl="node1" presStyleIdx="1" presStyleCnt="5">
        <dgm:presLayoutVars>
          <dgm:bulletEnabled val="1"/>
        </dgm:presLayoutVars>
      </dgm:prSet>
      <dgm:spPr/>
    </dgm:pt>
    <dgm:pt modelId="{F161F71D-134D-D24E-8685-1CDFC87457B4}" type="pres">
      <dgm:prSet presAssocID="{D48557CB-8364-4B3D-9A06-CB4AA30DCC33}" presName="FiveNodes_3" presStyleLbl="node1" presStyleIdx="2" presStyleCnt="5">
        <dgm:presLayoutVars>
          <dgm:bulletEnabled val="1"/>
        </dgm:presLayoutVars>
      </dgm:prSet>
      <dgm:spPr/>
    </dgm:pt>
    <dgm:pt modelId="{B65E3A7C-E7CD-0345-9CA5-894F9112C0CD}" type="pres">
      <dgm:prSet presAssocID="{D48557CB-8364-4B3D-9A06-CB4AA30DCC33}" presName="FiveNodes_4" presStyleLbl="node1" presStyleIdx="3" presStyleCnt="5">
        <dgm:presLayoutVars>
          <dgm:bulletEnabled val="1"/>
        </dgm:presLayoutVars>
      </dgm:prSet>
      <dgm:spPr/>
    </dgm:pt>
    <dgm:pt modelId="{CF91CA62-2948-EB42-8D50-494FDA06F80A}" type="pres">
      <dgm:prSet presAssocID="{D48557CB-8364-4B3D-9A06-CB4AA30DCC33}" presName="FiveNodes_5" presStyleLbl="node1" presStyleIdx="4" presStyleCnt="5">
        <dgm:presLayoutVars>
          <dgm:bulletEnabled val="1"/>
        </dgm:presLayoutVars>
      </dgm:prSet>
      <dgm:spPr/>
    </dgm:pt>
    <dgm:pt modelId="{A778F250-CEA6-8743-B3F0-A98F920362E9}" type="pres">
      <dgm:prSet presAssocID="{D48557CB-8364-4B3D-9A06-CB4AA30DCC33}" presName="FiveConn_1-2" presStyleLbl="fgAccFollowNode1" presStyleIdx="0" presStyleCnt="4">
        <dgm:presLayoutVars>
          <dgm:bulletEnabled val="1"/>
        </dgm:presLayoutVars>
      </dgm:prSet>
      <dgm:spPr/>
    </dgm:pt>
    <dgm:pt modelId="{E0BE4E53-AEB2-5B44-8AB3-D1AC0E32D7AE}" type="pres">
      <dgm:prSet presAssocID="{D48557CB-8364-4B3D-9A06-CB4AA30DCC33}" presName="FiveConn_2-3" presStyleLbl="fgAccFollowNode1" presStyleIdx="1" presStyleCnt="4">
        <dgm:presLayoutVars>
          <dgm:bulletEnabled val="1"/>
        </dgm:presLayoutVars>
      </dgm:prSet>
      <dgm:spPr/>
    </dgm:pt>
    <dgm:pt modelId="{6FD24D1C-E9A6-0841-B2E3-5BA4885974DE}" type="pres">
      <dgm:prSet presAssocID="{D48557CB-8364-4B3D-9A06-CB4AA30DCC33}" presName="FiveConn_3-4" presStyleLbl="fgAccFollowNode1" presStyleIdx="2" presStyleCnt="4">
        <dgm:presLayoutVars>
          <dgm:bulletEnabled val="1"/>
        </dgm:presLayoutVars>
      </dgm:prSet>
      <dgm:spPr/>
    </dgm:pt>
    <dgm:pt modelId="{89D56420-7AD5-1349-9006-1BB95C1A05C2}" type="pres">
      <dgm:prSet presAssocID="{D48557CB-8364-4B3D-9A06-CB4AA30DCC33}" presName="FiveConn_4-5" presStyleLbl="fgAccFollowNode1" presStyleIdx="3" presStyleCnt="4">
        <dgm:presLayoutVars>
          <dgm:bulletEnabled val="1"/>
        </dgm:presLayoutVars>
      </dgm:prSet>
      <dgm:spPr/>
    </dgm:pt>
    <dgm:pt modelId="{C9253099-62E5-9C41-BB82-182FCBC6657D}" type="pres">
      <dgm:prSet presAssocID="{D48557CB-8364-4B3D-9A06-CB4AA30DCC33}" presName="FiveNodes_1_text" presStyleLbl="node1" presStyleIdx="4" presStyleCnt="5">
        <dgm:presLayoutVars>
          <dgm:bulletEnabled val="1"/>
        </dgm:presLayoutVars>
      </dgm:prSet>
      <dgm:spPr/>
    </dgm:pt>
    <dgm:pt modelId="{4AC40ACD-D49E-2C41-BD61-19880229BF30}" type="pres">
      <dgm:prSet presAssocID="{D48557CB-8364-4B3D-9A06-CB4AA30DCC33}" presName="FiveNodes_2_text" presStyleLbl="node1" presStyleIdx="4" presStyleCnt="5">
        <dgm:presLayoutVars>
          <dgm:bulletEnabled val="1"/>
        </dgm:presLayoutVars>
      </dgm:prSet>
      <dgm:spPr/>
    </dgm:pt>
    <dgm:pt modelId="{7DA028C2-B8C0-1341-AD1A-22477DAC345B}" type="pres">
      <dgm:prSet presAssocID="{D48557CB-8364-4B3D-9A06-CB4AA30DCC33}" presName="FiveNodes_3_text" presStyleLbl="node1" presStyleIdx="4" presStyleCnt="5">
        <dgm:presLayoutVars>
          <dgm:bulletEnabled val="1"/>
        </dgm:presLayoutVars>
      </dgm:prSet>
      <dgm:spPr/>
    </dgm:pt>
    <dgm:pt modelId="{F0CC95BF-602D-1C4C-A294-C65D3728E8E3}" type="pres">
      <dgm:prSet presAssocID="{D48557CB-8364-4B3D-9A06-CB4AA30DCC33}" presName="FiveNodes_4_text" presStyleLbl="node1" presStyleIdx="4" presStyleCnt="5">
        <dgm:presLayoutVars>
          <dgm:bulletEnabled val="1"/>
        </dgm:presLayoutVars>
      </dgm:prSet>
      <dgm:spPr/>
    </dgm:pt>
    <dgm:pt modelId="{C3DB64F6-891A-E44C-B94F-AF9A64333E7D}" type="pres">
      <dgm:prSet presAssocID="{D48557CB-8364-4B3D-9A06-CB4AA30DCC33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DEB58807-D7C6-594D-97BB-58C295F5524B}" type="presOf" srcId="{CE2B56EA-5B3A-4F1F-9084-4F3B658F6530}" destId="{F161F71D-134D-D24E-8685-1CDFC87457B4}" srcOrd="0" destOrd="0" presId="urn:microsoft.com/office/officeart/2005/8/layout/vProcess5"/>
    <dgm:cxn modelId="{D409B010-38E3-2D44-9701-D5F7971CA956}" type="presOf" srcId="{9DAA138B-616D-4591-BEEE-7892376FFDF5}" destId="{8DCE9B80-E4C7-534F-8A78-BDB361C67DEE}" srcOrd="0" destOrd="0" presId="urn:microsoft.com/office/officeart/2005/8/layout/vProcess5"/>
    <dgm:cxn modelId="{E6C58325-3376-4DFF-8CF9-1C9804F77330}" srcId="{D48557CB-8364-4B3D-9A06-CB4AA30DCC33}" destId="{CE2B56EA-5B3A-4F1F-9084-4F3B658F6530}" srcOrd="2" destOrd="0" parTransId="{69144701-95CA-4078-86ED-B6CA3DA06008}" sibTransId="{B4E752D2-2283-44CF-AA75-D5CCABB17F54}"/>
    <dgm:cxn modelId="{663E6A2A-E84F-804E-BBEA-DBE9FD5B5E6B}" type="presOf" srcId="{C93CECCF-31A2-41F7-AE6F-795488FDFFE5}" destId="{1C1F3176-64AD-3A44-83C3-EE201BFA11DF}" srcOrd="0" destOrd="0" presId="urn:microsoft.com/office/officeart/2005/8/layout/vProcess5"/>
    <dgm:cxn modelId="{734D3439-9F2E-4DD3-8595-7FDF4FA384BD}" srcId="{D48557CB-8364-4B3D-9A06-CB4AA30DCC33}" destId="{C93CECCF-31A2-41F7-AE6F-795488FDFFE5}" srcOrd="0" destOrd="0" parTransId="{5833179B-0636-4F70-9820-B9D7AADC0A78}" sibTransId="{EC6A253E-B504-4089-9FE4-E07034039163}"/>
    <dgm:cxn modelId="{9846AB64-A7B1-5048-9943-47DEA7B84ED0}" type="presOf" srcId="{B4E752D2-2283-44CF-AA75-D5CCABB17F54}" destId="{6FD24D1C-E9A6-0841-B2E3-5BA4885974DE}" srcOrd="0" destOrd="0" presId="urn:microsoft.com/office/officeart/2005/8/layout/vProcess5"/>
    <dgm:cxn modelId="{CFCD1952-0094-584F-8CB3-8664AF356161}" type="presOf" srcId="{CE2B56EA-5B3A-4F1F-9084-4F3B658F6530}" destId="{7DA028C2-B8C0-1341-AD1A-22477DAC345B}" srcOrd="1" destOrd="0" presId="urn:microsoft.com/office/officeart/2005/8/layout/vProcess5"/>
    <dgm:cxn modelId="{BC006283-BEBB-AF41-9941-2AA7D2DE3CE5}" type="presOf" srcId="{84D28D75-0A4D-4665-BF07-0946B01616F4}" destId="{CF91CA62-2948-EB42-8D50-494FDA06F80A}" srcOrd="0" destOrd="0" presId="urn:microsoft.com/office/officeart/2005/8/layout/vProcess5"/>
    <dgm:cxn modelId="{3B3D6F8C-C52D-1748-B100-21CA673EA74D}" type="presOf" srcId="{567714FF-C03B-43D8-861B-C3503531B4C7}" destId="{E0BE4E53-AEB2-5B44-8AB3-D1AC0E32D7AE}" srcOrd="0" destOrd="0" presId="urn:microsoft.com/office/officeart/2005/8/layout/vProcess5"/>
    <dgm:cxn modelId="{E8EEEA9B-DD5D-4198-94D3-E7E9F0E7A88A}" srcId="{D48557CB-8364-4B3D-9A06-CB4AA30DCC33}" destId="{D19FE59B-976D-4A8F-8F33-88CF1D092A9D}" srcOrd="3" destOrd="0" parTransId="{1D99CE78-683F-4BF3-B0E0-346DE7470855}" sibTransId="{8E388077-708F-4C15-9129-C2F7D638D072}"/>
    <dgm:cxn modelId="{E366F29B-A68A-D946-929C-A434249720E8}" type="presOf" srcId="{8E388077-708F-4C15-9129-C2F7D638D072}" destId="{89D56420-7AD5-1349-9006-1BB95C1A05C2}" srcOrd="0" destOrd="0" presId="urn:microsoft.com/office/officeart/2005/8/layout/vProcess5"/>
    <dgm:cxn modelId="{4AE34CAE-6A65-FF48-87D7-CF44DFC4F752}" type="presOf" srcId="{D19FE59B-976D-4A8F-8F33-88CF1D092A9D}" destId="{B65E3A7C-E7CD-0345-9CA5-894F9112C0CD}" srcOrd="0" destOrd="0" presId="urn:microsoft.com/office/officeart/2005/8/layout/vProcess5"/>
    <dgm:cxn modelId="{49B1A6B3-FCC5-3E49-A244-5C4C971BC3C6}" type="presOf" srcId="{C93CECCF-31A2-41F7-AE6F-795488FDFFE5}" destId="{C9253099-62E5-9C41-BB82-182FCBC6657D}" srcOrd="1" destOrd="0" presId="urn:microsoft.com/office/officeart/2005/8/layout/vProcess5"/>
    <dgm:cxn modelId="{473121B8-2FBF-8A42-B35D-F6B27527DD0F}" type="presOf" srcId="{D48557CB-8364-4B3D-9A06-CB4AA30DCC33}" destId="{FAA93830-9EE8-ED4C-B72E-93861AF3C56D}" srcOrd="0" destOrd="0" presId="urn:microsoft.com/office/officeart/2005/8/layout/vProcess5"/>
    <dgm:cxn modelId="{819531BA-08EF-DB4F-A96C-FEA5EA32B52F}" type="presOf" srcId="{84D28D75-0A4D-4665-BF07-0946B01616F4}" destId="{C3DB64F6-891A-E44C-B94F-AF9A64333E7D}" srcOrd="1" destOrd="0" presId="urn:microsoft.com/office/officeart/2005/8/layout/vProcess5"/>
    <dgm:cxn modelId="{AA207ACC-CF3D-414D-9E34-B3A6FBD51A88}" type="presOf" srcId="{D19FE59B-976D-4A8F-8F33-88CF1D092A9D}" destId="{F0CC95BF-602D-1C4C-A294-C65D3728E8E3}" srcOrd="1" destOrd="0" presId="urn:microsoft.com/office/officeart/2005/8/layout/vProcess5"/>
    <dgm:cxn modelId="{507560E3-A207-4159-98FB-BE562CC6A669}" srcId="{D48557CB-8364-4B3D-9A06-CB4AA30DCC33}" destId="{84D28D75-0A4D-4665-BF07-0946B01616F4}" srcOrd="4" destOrd="0" parTransId="{AF092780-545E-47B5-8377-033B16F848ED}" sibTransId="{D0FCE6D8-A45B-4FB2-8A65-3851FC85EEBD}"/>
    <dgm:cxn modelId="{F77E22ED-B0B4-4627-B7B0-C8924A67308E}" srcId="{D48557CB-8364-4B3D-9A06-CB4AA30DCC33}" destId="{9DAA138B-616D-4591-BEEE-7892376FFDF5}" srcOrd="1" destOrd="0" parTransId="{56EA8F55-F252-48DF-9E18-6E7526D16E99}" sibTransId="{567714FF-C03B-43D8-861B-C3503531B4C7}"/>
    <dgm:cxn modelId="{EDFC0FF9-1A9D-BF4F-ADE4-BDFDD8F49FE5}" type="presOf" srcId="{EC6A253E-B504-4089-9FE4-E07034039163}" destId="{A778F250-CEA6-8743-B3F0-A98F920362E9}" srcOrd="0" destOrd="0" presId="urn:microsoft.com/office/officeart/2005/8/layout/vProcess5"/>
    <dgm:cxn modelId="{1E5114FD-F125-C64B-A2FE-EC252025934A}" type="presOf" srcId="{9DAA138B-616D-4591-BEEE-7892376FFDF5}" destId="{4AC40ACD-D49E-2C41-BD61-19880229BF30}" srcOrd="1" destOrd="0" presId="urn:microsoft.com/office/officeart/2005/8/layout/vProcess5"/>
    <dgm:cxn modelId="{3C157AB3-FFD6-AB48-83FA-29DDE1143D70}" type="presParOf" srcId="{FAA93830-9EE8-ED4C-B72E-93861AF3C56D}" destId="{43F55D41-7560-3541-AB7E-413922637127}" srcOrd="0" destOrd="0" presId="urn:microsoft.com/office/officeart/2005/8/layout/vProcess5"/>
    <dgm:cxn modelId="{BA3B3333-FA51-B344-8787-F0A4B0919D58}" type="presParOf" srcId="{FAA93830-9EE8-ED4C-B72E-93861AF3C56D}" destId="{1C1F3176-64AD-3A44-83C3-EE201BFA11DF}" srcOrd="1" destOrd="0" presId="urn:microsoft.com/office/officeart/2005/8/layout/vProcess5"/>
    <dgm:cxn modelId="{EFE04635-750B-8D49-9A4B-17486456B6F6}" type="presParOf" srcId="{FAA93830-9EE8-ED4C-B72E-93861AF3C56D}" destId="{8DCE9B80-E4C7-534F-8A78-BDB361C67DEE}" srcOrd="2" destOrd="0" presId="urn:microsoft.com/office/officeart/2005/8/layout/vProcess5"/>
    <dgm:cxn modelId="{A7DD1CB4-4628-1D40-BF8A-CECF86F181B5}" type="presParOf" srcId="{FAA93830-9EE8-ED4C-B72E-93861AF3C56D}" destId="{F161F71D-134D-D24E-8685-1CDFC87457B4}" srcOrd="3" destOrd="0" presId="urn:microsoft.com/office/officeart/2005/8/layout/vProcess5"/>
    <dgm:cxn modelId="{92F900D3-5E75-9045-BE29-5CEF553AD6F3}" type="presParOf" srcId="{FAA93830-9EE8-ED4C-B72E-93861AF3C56D}" destId="{B65E3A7C-E7CD-0345-9CA5-894F9112C0CD}" srcOrd="4" destOrd="0" presId="urn:microsoft.com/office/officeart/2005/8/layout/vProcess5"/>
    <dgm:cxn modelId="{2C21103C-04E2-BB49-81C7-21FBD272157A}" type="presParOf" srcId="{FAA93830-9EE8-ED4C-B72E-93861AF3C56D}" destId="{CF91CA62-2948-EB42-8D50-494FDA06F80A}" srcOrd="5" destOrd="0" presId="urn:microsoft.com/office/officeart/2005/8/layout/vProcess5"/>
    <dgm:cxn modelId="{3C596B74-6B13-C343-9A4C-165EBBE1A214}" type="presParOf" srcId="{FAA93830-9EE8-ED4C-B72E-93861AF3C56D}" destId="{A778F250-CEA6-8743-B3F0-A98F920362E9}" srcOrd="6" destOrd="0" presId="urn:microsoft.com/office/officeart/2005/8/layout/vProcess5"/>
    <dgm:cxn modelId="{5F347B39-35C2-FF46-BD0A-32819F008095}" type="presParOf" srcId="{FAA93830-9EE8-ED4C-B72E-93861AF3C56D}" destId="{E0BE4E53-AEB2-5B44-8AB3-D1AC0E32D7AE}" srcOrd="7" destOrd="0" presId="urn:microsoft.com/office/officeart/2005/8/layout/vProcess5"/>
    <dgm:cxn modelId="{159AE0AB-0414-E94B-B455-CBEFC5FF9F1A}" type="presParOf" srcId="{FAA93830-9EE8-ED4C-B72E-93861AF3C56D}" destId="{6FD24D1C-E9A6-0841-B2E3-5BA4885974DE}" srcOrd="8" destOrd="0" presId="urn:microsoft.com/office/officeart/2005/8/layout/vProcess5"/>
    <dgm:cxn modelId="{A02BABFB-BBC3-2546-ACAC-86CB4E048C0E}" type="presParOf" srcId="{FAA93830-9EE8-ED4C-B72E-93861AF3C56D}" destId="{89D56420-7AD5-1349-9006-1BB95C1A05C2}" srcOrd="9" destOrd="0" presId="urn:microsoft.com/office/officeart/2005/8/layout/vProcess5"/>
    <dgm:cxn modelId="{E35BA0D3-FCD3-B14E-A17F-9000EFD3335C}" type="presParOf" srcId="{FAA93830-9EE8-ED4C-B72E-93861AF3C56D}" destId="{C9253099-62E5-9C41-BB82-182FCBC6657D}" srcOrd="10" destOrd="0" presId="urn:microsoft.com/office/officeart/2005/8/layout/vProcess5"/>
    <dgm:cxn modelId="{2531EFC1-27A2-0F41-9666-ECB2F6BF1D2A}" type="presParOf" srcId="{FAA93830-9EE8-ED4C-B72E-93861AF3C56D}" destId="{4AC40ACD-D49E-2C41-BD61-19880229BF30}" srcOrd="11" destOrd="0" presId="urn:microsoft.com/office/officeart/2005/8/layout/vProcess5"/>
    <dgm:cxn modelId="{43CDD1D2-6A86-CF40-9AFF-8CC043C0FBD6}" type="presParOf" srcId="{FAA93830-9EE8-ED4C-B72E-93861AF3C56D}" destId="{7DA028C2-B8C0-1341-AD1A-22477DAC345B}" srcOrd="12" destOrd="0" presId="urn:microsoft.com/office/officeart/2005/8/layout/vProcess5"/>
    <dgm:cxn modelId="{DC9E7717-8A82-7F4C-B1A5-D00A660D3CE0}" type="presParOf" srcId="{FAA93830-9EE8-ED4C-B72E-93861AF3C56D}" destId="{F0CC95BF-602D-1C4C-A294-C65D3728E8E3}" srcOrd="13" destOrd="0" presId="urn:microsoft.com/office/officeart/2005/8/layout/vProcess5"/>
    <dgm:cxn modelId="{7D179153-2AB1-4D4E-A21F-BE037A6D4C09}" type="presParOf" srcId="{FAA93830-9EE8-ED4C-B72E-93861AF3C56D}" destId="{C3DB64F6-891A-E44C-B94F-AF9A64333E7D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8C96932-F75C-40EA-8670-4EE3DB46DE7B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AC19CB9-CC12-4775-82DC-433C76DF65DB}">
      <dgm:prSet/>
      <dgm:spPr/>
      <dgm:t>
        <a:bodyPr/>
        <a:lstStyle/>
        <a:p>
          <a:r>
            <a:rPr lang="en-US" b="1"/>
            <a:t>Access to Legal Information:</a:t>
          </a:r>
          <a:endParaRPr lang="en-US"/>
        </a:p>
      </dgm:t>
    </dgm:pt>
    <dgm:pt modelId="{388E4D00-A26F-4FED-9DF2-02D8CDBB3702}" type="parTrans" cxnId="{24373FE0-2CFB-457D-9263-56FA4FA16E4E}">
      <dgm:prSet/>
      <dgm:spPr/>
      <dgm:t>
        <a:bodyPr/>
        <a:lstStyle/>
        <a:p>
          <a:endParaRPr lang="en-US"/>
        </a:p>
      </dgm:t>
    </dgm:pt>
    <dgm:pt modelId="{5C9051BD-A2D4-4FA1-BF02-E93F883B9094}" type="sibTrans" cxnId="{24373FE0-2CFB-457D-9263-56FA4FA16E4E}">
      <dgm:prSet/>
      <dgm:spPr/>
      <dgm:t>
        <a:bodyPr/>
        <a:lstStyle/>
        <a:p>
          <a:endParaRPr lang="en-US"/>
        </a:p>
      </dgm:t>
    </dgm:pt>
    <dgm:pt modelId="{4085DC53-1E49-4C44-8642-2024BE974611}">
      <dgm:prSet/>
      <dgm:spPr/>
      <dgm:t>
        <a:bodyPr/>
        <a:lstStyle/>
        <a:p>
          <a:r>
            <a:rPr lang="en-US"/>
            <a:t>• Chatbots and virtual assistants simplify legal jargon.</a:t>
          </a:r>
        </a:p>
      </dgm:t>
    </dgm:pt>
    <dgm:pt modelId="{67091A10-A605-4257-B3EF-A83C5E83B003}" type="parTrans" cxnId="{DC86583A-305B-4AFA-8794-2D36B9AEC979}">
      <dgm:prSet/>
      <dgm:spPr/>
      <dgm:t>
        <a:bodyPr/>
        <a:lstStyle/>
        <a:p>
          <a:endParaRPr lang="en-US"/>
        </a:p>
      </dgm:t>
    </dgm:pt>
    <dgm:pt modelId="{65412E78-7C50-42A8-99CF-321398236AD3}" type="sibTrans" cxnId="{DC86583A-305B-4AFA-8794-2D36B9AEC979}">
      <dgm:prSet/>
      <dgm:spPr/>
      <dgm:t>
        <a:bodyPr/>
        <a:lstStyle/>
        <a:p>
          <a:endParaRPr lang="en-US"/>
        </a:p>
      </dgm:t>
    </dgm:pt>
    <dgm:pt modelId="{EFE53D0B-2384-4D76-A7BB-69360770BA60}">
      <dgm:prSet/>
      <dgm:spPr/>
      <dgm:t>
        <a:bodyPr/>
        <a:lstStyle/>
        <a:p>
          <a:r>
            <a:rPr lang="en-US"/>
            <a:t>• Automated forms guide users through filings.</a:t>
          </a:r>
        </a:p>
      </dgm:t>
    </dgm:pt>
    <dgm:pt modelId="{6CAE7313-65D8-4AAD-9658-CC542579E7B7}" type="parTrans" cxnId="{F16E9708-D815-4516-AF18-40AACEAFF379}">
      <dgm:prSet/>
      <dgm:spPr/>
      <dgm:t>
        <a:bodyPr/>
        <a:lstStyle/>
        <a:p>
          <a:endParaRPr lang="en-US"/>
        </a:p>
      </dgm:t>
    </dgm:pt>
    <dgm:pt modelId="{52D2C0F5-2A76-425C-B7D9-1742BB776DAA}" type="sibTrans" cxnId="{F16E9708-D815-4516-AF18-40AACEAFF379}">
      <dgm:prSet/>
      <dgm:spPr/>
      <dgm:t>
        <a:bodyPr/>
        <a:lstStyle/>
        <a:p>
          <a:endParaRPr lang="en-US"/>
        </a:p>
      </dgm:t>
    </dgm:pt>
    <dgm:pt modelId="{589FAA34-AED3-4069-8013-5786FE83CAE9}">
      <dgm:prSet/>
      <dgm:spPr/>
      <dgm:t>
        <a:bodyPr/>
        <a:lstStyle/>
        <a:p>
          <a:r>
            <a:rPr lang="en-US" b="1"/>
            <a:t>Navigation and Triage:</a:t>
          </a:r>
          <a:endParaRPr lang="en-US"/>
        </a:p>
      </dgm:t>
    </dgm:pt>
    <dgm:pt modelId="{5B8B47AF-EF70-45D8-9BBF-198D62F9D4A2}" type="parTrans" cxnId="{ADAECF16-BF43-4A88-B968-B4C51C6A9B96}">
      <dgm:prSet/>
      <dgm:spPr/>
      <dgm:t>
        <a:bodyPr/>
        <a:lstStyle/>
        <a:p>
          <a:endParaRPr lang="en-US"/>
        </a:p>
      </dgm:t>
    </dgm:pt>
    <dgm:pt modelId="{1FE92A48-9290-43F6-9694-3DDC02254ECC}" type="sibTrans" cxnId="{ADAECF16-BF43-4A88-B968-B4C51C6A9B96}">
      <dgm:prSet/>
      <dgm:spPr/>
      <dgm:t>
        <a:bodyPr/>
        <a:lstStyle/>
        <a:p>
          <a:endParaRPr lang="en-US"/>
        </a:p>
      </dgm:t>
    </dgm:pt>
    <dgm:pt modelId="{A65DE59F-56D8-43B6-81D6-98E47677EB72}">
      <dgm:prSet/>
      <dgm:spPr/>
      <dgm:t>
        <a:bodyPr/>
        <a:lstStyle/>
        <a:p>
          <a:r>
            <a:rPr lang="en-US"/>
            <a:t>• Court guidance systems point to correct forms and services.</a:t>
          </a:r>
        </a:p>
      </dgm:t>
    </dgm:pt>
    <dgm:pt modelId="{8084D601-945A-4924-8830-A8F17239CE48}" type="parTrans" cxnId="{C9C0421F-4206-4576-A2FF-0A8B1581D700}">
      <dgm:prSet/>
      <dgm:spPr/>
      <dgm:t>
        <a:bodyPr/>
        <a:lstStyle/>
        <a:p>
          <a:endParaRPr lang="en-US"/>
        </a:p>
      </dgm:t>
    </dgm:pt>
    <dgm:pt modelId="{837C4315-4004-4844-B7DB-F2FBA7AC8714}" type="sibTrans" cxnId="{C9C0421F-4206-4576-A2FF-0A8B1581D700}">
      <dgm:prSet/>
      <dgm:spPr/>
      <dgm:t>
        <a:bodyPr/>
        <a:lstStyle/>
        <a:p>
          <a:endParaRPr lang="en-US"/>
        </a:p>
      </dgm:t>
    </dgm:pt>
    <dgm:pt modelId="{62DFF5D0-A397-44AA-BA0A-003B3CA20EB0}">
      <dgm:prSet/>
      <dgm:spPr/>
      <dgm:t>
        <a:bodyPr/>
        <a:lstStyle/>
        <a:p>
          <a:r>
            <a:rPr lang="en-US"/>
            <a:t>• AI triage directs people to self-help, mediation, or legal aid.</a:t>
          </a:r>
        </a:p>
      </dgm:t>
    </dgm:pt>
    <dgm:pt modelId="{7E57898B-C483-4889-8721-66839177223C}" type="parTrans" cxnId="{91B5B2C5-79A3-4A18-81EF-EA67C54274BE}">
      <dgm:prSet/>
      <dgm:spPr/>
      <dgm:t>
        <a:bodyPr/>
        <a:lstStyle/>
        <a:p>
          <a:endParaRPr lang="en-US"/>
        </a:p>
      </dgm:t>
    </dgm:pt>
    <dgm:pt modelId="{DA0213D9-1EEF-4CAB-97D6-B6D9659ABD9A}" type="sibTrans" cxnId="{91B5B2C5-79A3-4A18-81EF-EA67C54274BE}">
      <dgm:prSet/>
      <dgm:spPr/>
      <dgm:t>
        <a:bodyPr/>
        <a:lstStyle/>
        <a:p>
          <a:endParaRPr lang="en-US"/>
        </a:p>
      </dgm:t>
    </dgm:pt>
    <dgm:pt modelId="{4543ED2C-F62C-4C81-9D3F-A6829A2D1B43}">
      <dgm:prSet/>
      <dgm:spPr/>
      <dgm:t>
        <a:bodyPr/>
        <a:lstStyle/>
        <a:p>
          <a:r>
            <a:rPr lang="en-US" b="1"/>
            <a:t>Language and Accessibility:</a:t>
          </a:r>
          <a:endParaRPr lang="en-US"/>
        </a:p>
      </dgm:t>
    </dgm:pt>
    <dgm:pt modelId="{6DD0CEBD-1E7A-4FC9-978D-4C27A5AE1D14}" type="parTrans" cxnId="{245EC186-EA5F-48F9-90BC-6B2F2181D844}">
      <dgm:prSet/>
      <dgm:spPr/>
      <dgm:t>
        <a:bodyPr/>
        <a:lstStyle/>
        <a:p>
          <a:endParaRPr lang="en-US"/>
        </a:p>
      </dgm:t>
    </dgm:pt>
    <dgm:pt modelId="{D559D2B5-6FE8-4E6B-AC47-8E4C67864D5E}" type="sibTrans" cxnId="{245EC186-EA5F-48F9-90BC-6B2F2181D844}">
      <dgm:prSet/>
      <dgm:spPr/>
      <dgm:t>
        <a:bodyPr/>
        <a:lstStyle/>
        <a:p>
          <a:endParaRPr lang="en-US"/>
        </a:p>
      </dgm:t>
    </dgm:pt>
    <dgm:pt modelId="{EB9CBD63-8C47-4472-A6D5-49DE974A966D}">
      <dgm:prSet/>
      <dgm:spPr/>
      <dgm:t>
        <a:bodyPr/>
        <a:lstStyle/>
        <a:p>
          <a:r>
            <a:rPr lang="en-US"/>
            <a:t>• AI translation tools for non-English speakers.</a:t>
          </a:r>
        </a:p>
      </dgm:t>
    </dgm:pt>
    <dgm:pt modelId="{33A428AE-AF77-499E-89B7-FAB732343DB1}" type="parTrans" cxnId="{14FBC09E-944C-463F-B373-A43EAA4E5C66}">
      <dgm:prSet/>
      <dgm:spPr/>
      <dgm:t>
        <a:bodyPr/>
        <a:lstStyle/>
        <a:p>
          <a:endParaRPr lang="en-US"/>
        </a:p>
      </dgm:t>
    </dgm:pt>
    <dgm:pt modelId="{58458016-CB74-487A-B167-FAD414FD7B49}" type="sibTrans" cxnId="{14FBC09E-944C-463F-B373-A43EAA4E5C66}">
      <dgm:prSet/>
      <dgm:spPr/>
      <dgm:t>
        <a:bodyPr/>
        <a:lstStyle/>
        <a:p>
          <a:endParaRPr lang="en-US"/>
        </a:p>
      </dgm:t>
    </dgm:pt>
    <dgm:pt modelId="{1BAE9175-519D-44EE-A90B-CAA52CB93741}">
      <dgm:prSet/>
      <dgm:spPr/>
      <dgm:t>
        <a:bodyPr/>
        <a:lstStyle/>
        <a:p>
          <a:r>
            <a:rPr lang="en-US"/>
            <a:t>• Voice-enabled systems assist those with literacy challenges.</a:t>
          </a:r>
        </a:p>
      </dgm:t>
    </dgm:pt>
    <dgm:pt modelId="{5397C4C0-A406-40D9-9D4E-2FCA388C2C26}" type="parTrans" cxnId="{7F309567-66E9-4DDC-BB02-0E68AC6BF7AF}">
      <dgm:prSet/>
      <dgm:spPr/>
      <dgm:t>
        <a:bodyPr/>
        <a:lstStyle/>
        <a:p>
          <a:endParaRPr lang="en-US"/>
        </a:p>
      </dgm:t>
    </dgm:pt>
    <dgm:pt modelId="{223D07F4-6E89-444A-AEFE-2A4E259B5EEB}" type="sibTrans" cxnId="{7F309567-66E9-4DDC-BB02-0E68AC6BF7AF}">
      <dgm:prSet/>
      <dgm:spPr/>
      <dgm:t>
        <a:bodyPr/>
        <a:lstStyle/>
        <a:p>
          <a:endParaRPr lang="en-US"/>
        </a:p>
      </dgm:t>
    </dgm:pt>
    <dgm:pt modelId="{02AC1C66-E042-4DBA-95C3-B6CEB84EDC5D}">
      <dgm:prSet/>
      <dgm:spPr/>
      <dgm:t>
        <a:bodyPr/>
        <a:lstStyle/>
        <a:p>
          <a:r>
            <a:rPr lang="en-US" b="1"/>
            <a:t>Research and Preparation:</a:t>
          </a:r>
          <a:endParaRPr lang="en-US"/>
        </a:p>
      </dgm:t>
    </dgm:pt>
    <dgm:pt modelId="{17052D62-9D95-432A-B71C-78E7A9DC3F72}" type="parTrans" cxnId="{4EF05514-4BA4-4B4A-BF3B-CF3E2D0965FA}">
      <dgm:prSet/>
      <dgm:spPr/>
      <dgm:t>
        <a:bodyPr/>
        <a:lstStyle/>
        <a:p>
          <a:endParaRPr lang="en-US"/>
        </a:p>
      </dgm:t>
    </dgm:pt>
    <dgm:pt modelId="{ED26AFA2-1B2C-4F0B-80DC-FAACD0DA5B89}" type="sibTrans" cxnId="{4EF05514-4BA4-4B4A-BF3B-CF3E2D0965FA}">
      <dgm:prSet/>
      <dgm:spPr/>
      <dgm:t>
        <a:bodyPr/>
        <a:lstStyle/>
        <a:p>
          <a:endParaRPr lang="en-US"/>
        </a:p>
      </dgm:t>
    </dgm:pt>
    <dgm:pt modelId="{CEEFD283-942F-4B84-954C-CF9220D37B51}">
      <dgm:prSet/>
      <dgm:spPr/>
      <dgm:t>
        <a:bodyPr/>
        <a:lstStyle/>
        <a:p>
          <a:r>
            <a:rPr lang="en-US"/>
            <a:t>• Summarization of case law and statutes.</a:t>
          </a:r>
        </a:p>
      </dgm:t>
    </dgm:pt>
    <dgm:pt modelId="{A3CF84F9-040C-4095-9930-7D319702BA23}" type="parTrans" cxnId="{486EDED6-414F-469A-AE00-A5FA79CB41AF}">
      <dgm:prSet/>
      <dgm:spPr/>
      <dgm:t>
        <a:bodyPr/>
        <a:lstStyle/>
        <a:p>
          <a:endParaRPr lang="en-US"/>
        </a:p>
      </dgm:t>
    </dgm:pt>
    <dgm:pt modelId="{5ABD894E-A1A1-4631-B0BA-BDA4DBEF12D3}" type="sibTrans" cxnId="{486EDED6-414F-469A-AE00-A5FA79CB41AF}">
      <dgm:prSet/>
      <dgm:spPr/>
      <dgm:t>
        <a:bodyPr/>
        <a:lstStyle/>
        <a:p>
          <a:endParaRPr lang="en-US"/>
        </a:p>
      </dgm:t>
    </dgm:pt>
    <dgm:pt modelId="{5C20BE19-4EBA-4CD1-B1C5-9F9DE968ED0E}">
      <dgm:prSet/>
      <dgm:spPr/>
      <dgm:t>
        <a:bodyPr/>
        <a:lstStyle/>
        <a:p>
          <a:r>
            <a:rPr lang="en-US"/>
            <a:t>• Predictive analytics on case outcomes.</a:t>
          </a:r>
        </a:p>
      </dgm:t>
    </dgm:pt>
    <dgm:pt modelId="{2DBF4B24-BC85-435C-85C1-056E18F1A390}" type="parTrans" cxnId="{8A1B24BE-9699-48F9-B5A2-785DA1607190}">
      <dgm:prSet/>
      <dgm:spPr/>
      <dgm:t>
        <a:bodyPr/>
        <a:lstStyle/>
        <a:p>
          <a:endParaRPr lang="en-US"/>
        </a:p>
      </dgm:t>
    </dgm:pt>
    <dgm:pt modelId="{6BD48BDF-0634-45F1-93F8-69B17C0522AA}" type="sibTrans" cxnId="{8A1B24BE-9699-48F9-B5A2-785DA1607190}">
      <dgm:prSet/>
      <dgm:spPr/>
      <dgm:t>
        <a:bodyPr/>
        <a:lstStyle/>
        <a:p>
          <a:endParaRPr lang="en-US"/>
        </a:p>
      </dgm:t>
    </dgm:pt>
    <dgm:pt modelId="{CB374341-F383-4BBD-BC71-0F076D138F9A}">
      <dgm:prSet/>
      <dgm:spPr/>
      <dgm:t>
        <a:bodyPr/>
        <a:lstStyle/>
        <a:p>
          <a:r>
            <a:rPr lang="en-US" b="1"/>
            <a:t>Courtroom Support:</a:t>
          </a:r>
          <a:endParaRPr lang="en-US"/>
        </a:p>
      </dgm:t>
    </dgm:pt>
    <dgm:pt modelId="{830D6BC3-60A1-44AE-9634-965ABAEF4B49}" type="parTrans" cxnId="{27D5E130-C8A4-4BBC-BA3E-5F03B1BCF34D}">
      <dgm:prSet/>
      <dgm:spPr/>
      <dgm:t>
        <a:bodyPr/>
        <a:lstStyle/>
        <a:p>
          <a:endParaRPr lang="en-US"/>
        </a:p>
      </dgm:t>
    </dgm:pt>
    <dgm:pt modelId="{AA6C7CF6-F2BB-4BCE-B6A3-E555E313E26A}" type="sibTrans" cxnId="{27D5E130-C8A4-4BBC-BA3E-5F03B1BCF34D}">
      <dgm:prSet/>
      <dgm:spPr/>
      <dgm:t>
        <a:bodyPr/>
        <a:lstStyle/>
        <a:p>
          <a:endParaRPr lang="en-US"/>
        </a:p>
      </dgm:t>
    </dgm:pt>
    <dgm:pt modelId="{A8F64310-8CF9-45E9-AC50-BC70396E1733}">
      <dgm:prSet/>
      <dgm:spPr/>
      <dgm:t>
        <a:bodyPr/>
        <a:lstStyle/>
        <a:p>
          <a:r>
            <a:rPr lang="en-US"/>
            <a:t>• Scheduling and text reminders reduce missed hearings.</a:t>
          </a:r>
        </a:p>
      </dgm:t>
    </dgm:pt>
    <dgm:pt modelId="{1CAE327E-CBE7-476B-9369-451C713396C3}" type="parTrans" cxnId="{93376D7C-5F5F-4BA2-B7DC-D30058BDA318}">
      <dgm:prSet/>
      <dgm:spPr/>
      <dgm:t>
        <a:bodyPr/>
        <a:lstStyle/>
        <a:p>
          <a:endParaRPr lang="en-US"/>
        </a:p>
      </dgm:t>
    </dgm:pt>
    <dgm:pt modelId="{66A512BD-BA79-47C5-AC3E-2B711A6DCA44}" type="sibTrans" cxnId="{93376D7C-5F5F-4BA2-B7DC-D30058BDA318}">
      <dgm:prSet/>
      <dgm:spPr/>
      <dgm:t>
        <a:bodyPr/>
        <a:lstStyle/>
        <a:p>
          <a:endParaRPr lang="en-US"/>
        </a:p>
      </dgm:t>
    </dgm:pt>
    <dgm:pt modelId="{FF5994D2-0284-4E2D-AB0A-9FB84E442313}">
      <dgm:prSet/>
      <dgm:spPr/>
      <dgm:t>
        <a:bodyPr/>
        <a:lstStyle/>
        <a:p>
          <a:r>
            <a:rPr lang="en-US"/>
            <a:t>• AI assists participants in virtual hearings.</a:t>
          </a:r>
        </a:p>
      </dgm:t>
    </dgm:pt>
    <dgm:pt modelId="{8EA46196-DE43-4D9F-B614-24799D0EA875}" type="parTrans" cxnId="{588EF239-78EA-4813-B4F2-AF24B4CD18C5}">
      <dgm:prSet/>
      <dgm:spPr/>
      <dgm:t>
        <a:bodyPr/>
        <a:lstStyle/>
        <a:p>
          <a:endParaRPr lang="en-US"/>
        </a:p>
      </dgm:t>
    </dgm:pt>
    <dgm:pt modelId="{AF623CF0-393E-4406-A59A-DDD1B61859F7}" type="sibTrans" cxnId="{588EF239-78EA-4813-B4F2-AF24B4CD18C5}">
      <dgm:prSet/>
      <dgm:spPr/>
      <dgm:t>
        <a:bodyPr/>
        <a:lstStyle/>
        <a:p>
          <a:endParaRPr lang="en-US"/>
        </a:p>
      </dgm:t>
    </dgm:pt>
    <dgm:pt modelId="{F200E768-1665-47CC-9168-F7092D33DD77}">
      <dgm:prSet/>
      <dgm:spPr/>
      <dgm:t>
        <a:bodyPr/>
        <a:lstStyle/>
        <a:p>
          <a:r>
            <a:rPr lang="en-US" b="1"/>
            <a:t>Legal Aid Innovation:</a:t>
          </a:r>
          <a:endParaRPr lang="en-US"/>
        </a:p>
      </dgm:t>
    </dgm:pt>
    <dgm:pt modelId="{D26D96CE-6D11-4A09-ADDA-2500CC922EDB}" type="parTrans" cxnId="{8516D89C-66DB-49BF-976A-3FA183047903}">
      <dgm:prSet/>
      <dgm:spPr/>
      <dgm:t>
        <a:bodyPr/>
        <a:lstStyle/>
        <a:p>
          <a:endParaRPr lang="en-US"/>
        </a:p>
      </dgm:t>
    </dgm:pt>
    <dgm:pt modelId="{2B1A7776-79E9-4D16-ACC8-D03450A33FCB}" type="sibTrans" cxnId="{8516D89C-66DB-49BF-976A-3FA183047903}">
      <dgm:prSet/>
      <dgm:spPr/>
      <dgm:t>
        <a:bodyPr/>
        <a:lstStyle/>
        <a:p>
          <a:endParaRPr lang="en-US"/>
        </a:p>
      </dgm:t>
    </dgm:pt>
    <dgm:pt modelId="{7969D7A0-F189-4807-93BE-2412246A9CC6}">
      <dgm:prSet/>
      <dgm:spPr/>
      <dgm:t>
        <a:bodyPr/>
        <a:lstStyle/>
        <a:p>
          <a:r>
            <a:rPr lang="en-US"/>
            <a:t>• AI screens clients and drafts documents faster.</a:t>
          </a:r>
        </a:p>
      </dgm:t>
    </dgm:pt>
    <dgm:pt modelId="{86830B90-89CD-42F8-A21E-318E6ADB8DA2}" type="parTrans" cxnId="{9E85B388-B04E-4F0E-B597-D551E2EC1222}">
      <dgm:prSet/>
      <dgm:spPr/>
      <dgm:t>
        <a:bodyPr/>
        <a:lstStyle/>
        <a:p>
          <a:endParaRPr lang="en-US"/>
        </a:p>
      </dgm:t>
    </dgm:pt>
    <dgm:pt modelId="{63076CA3-469E-4F7B-8FDC-8294BB3A64C3}" type="sibTrans" cxnId="{9E85B388-B04E-4F0E-B597-D551E2EC1222}">
      <dgm:prSet/>
      <dgm:spPr/>
      <dgm:t>
        <a:bodyPr/>
        <a:lstStyle/>
        <a:p>
          <a:endParaRPr lang="en-US"/>
        </a:p>
      </dgm:t>
    </dgm:pt>
    <dgm:pt modelId="{7BA5440C-99ED-438C-8DD2-6BF96C337C24}">
      <dgm:prSet/>
      <dgm:spPr/>
      <dgm:t>
        <a:bodyPr/>
        <a:lstStyle/>
        <a:p>
          <a:r>
            <a:rPr lang="en-US"/>
            <a:t>• Plain language summaries of court orders.</a:t>
          </a:r>
        </a:p>
      </dgm:t>
    </dgm:pt>
    <dgm:pt modelId="{9376B800-A957-409D-8BB4-1644CC60C433}" type="parTrans" cxnId="{765031C1-D09F-4C49-81EE-30FB0A90FA7C}">
      <dgm:prSet/>
      <dgm:spPr/>
      <dgm:t>
        <a:bodyPr/>
        <a:lstStyle/>
        <a:p>
          <a:endParaRPr lang="en-US"/>
        </a:p>
      </dgm:t>
    </dgm:pt>
    <dgm:pt modelId="{82238FFC-E542-4CC7-9F47-E677F42D375E}" type="sibTrans" cxnId="{765031C1-D09F-4C49-81EE-30FB0A90FA7C}">
      <dgm:prSet/>
      <dgm:spPr/>
      <dgm:t>
        <a:bodyPr/>
        <a:lstStyle/>
        <a:p>
          <a:endParaRPr lang="en-US"/>
        </a:p>
      </dgm:t>
    </dgm:pt>
    <dgm:pt modelId="{747E67CF-9EB2-43E1-B86E-1C5A7D55C66D}">
      <dgm:prSet/>
      <dgm:spPr/>
      <dgm:t>
        <a:bodyPr/>
        <a:lstStyle/>
        <a:p>
          <a:r>
            <a:rPr lang="en-US" b="1"/>
            <a:t>Challenges:</a:t>
          </a:r>
          <a:endParaRPr lang="en-US"/>
        </a:p>
      </dgm:t>
    </dgm:pt>
    <dgm:pt modelId="{C3EBDB2A-F880-4BA2-8874-D974F824719E}" type="parTrans" cxnId="{A87D0E13-0171-4FD6-AF3F-30B8DE3EC2BB}">
      <dgm:prSet/>
      <dgm:spPr/>
      <dgm:t>
        <a:bodyPr/>
        <a:lstStyle/>
        <a:p>
          <a:endParaRPr lang="en-US"/>
        </a:p>
      </dgm:t>
    </dgm:pt>
    <dgm:pt modelId="{252D4ECA-2D42-4507-8355-119669A247DB}" type="sibTrans" cxnId="{A87D0E13-0171-4FD6-AF3F-30B8DE3EC2BB}">
      <dgm:prSet/>
      <dgm:spPr/>
      <dgm:t>
        <a:bodyPr/>
        <a:lstStyle/>
        <a:p>
          <a:endParaRPr lang="en-US"/>
        </a:p>
      </dgm:t>
    </dgm:pt>
    <dgm:pt modelId="{4C867E3C-3FD5-4461-BB6E-4DD44BBC569D}">
      <dgm:prSet/>
      <dgm:spPr/>
      <dgm:t>
        <a:bodyPr/>
        <a:lstStyle/>
        <a:p>
          <a:r>
            <a:rPr lang="en-US"/>
            <a:t>• Accuracy and reliability of AI advice.</a:t>
          </a:r>
        </a:p>
      </dgm:t>
    </dgm:pt>
    <dgm:pt modelId="{A0B9F48D-2902-445F-A936-7A5EFDC02AFB}" type="parTrans" cxnId="{73C3F25C-9A9D-46FC-A9F9-F8D5CA69228B}">
      <dgm:prSet/>
      <dgm:spPr/>
      <dgm:t>
        <a:bodyPr/>
        <a:lstStyle/>
        <a:p>
          <a:endParaRPr lang="en-US"/>
        </a:p>
      </dgm:t>
    </dgm:pt>
    <dgm:pt modelId="{E233ACA6-E77F-43B9-BCFE-773D05324E93}" type="sibTrans" cxnId="{73C3F25C-9A9D-46FC-A9F9-F8D5CA69228B}">
      <dgm:prSet/>
      <dgm:spPr/>
      <dgm:t>
        <a:bodyPr/>
        <a:lstStyle/>
        <a:p>
          <a:endParaRPr lang="en-US"/>
        </a:p>
      </dgm:t>
    </dgm:pt>
    <dgm:pt modelId="{035652B1-C026-42A0-BABA-CAE52D141704}">
      <dgm:prSet/>
      <dgm:spPr/>
      <dgm:t>
        <a:bodyPr/>
        <a:lstStyle/>
        <a:p>
          <a:r>
            <a:rPr lang="en-US"/>
            <a:t>• Equity in access to digital tools.</a:t>
          </a:r>
        </a:p>
      </dgm:t>
    </dgm:pt>
    <dgm:pt modelId="{CDF6EAA8-0CF8-489C-A95B-D1F064B03020}" type="parTrans" cxnId="{2FCE617A-F692-4ED5-85AC-8305805E3476}">
      <dgm:prSet/>
      <dgm:spPr/>
      <dgm:t>
        <a:bodyPr/>
        <a:lstStyle/>
        <a:p>
          <a:endParaRPr lang="en-US"/>
        </a:p>
      </dgm:t>
    </dgm:pt>
    <dgm:pt modelId="{BA44E786-25AA-4A97-A24C-7E92E0289EA2}" type="sibTrans" cxnId="{2FCE617A-F692-4ED5-85AC-8305805E3476}">
      <dgm:prSet/>
      <dgm:spPr/>
      <dgm:t>
        <a:bodyPr/>
        <a:lstStyle/>
        <a:p>
          <a:endParaRPr lang="en-US"/>
        </a:p>
      </dgm:t>
    </dgm:pt>
    <dgm:pt modelId="{1C9F57FA-07E6-4EE8-AB29-5757F90A1A6E}">
      <dgm:prSet/>
      <dgm:spPr/>
      <dgm:t>
        <a:bodyPr/>
        <a:lstStyle/>
        <a:p>
          <a:r>
            <a:rPr lang="en-US"/>
            <a:t>• Ethics and oversight to prevent misuse.</a:t>
          </a:r>
        </a:p>
      </dgm:t>
    </dgm:pt>
    <dgm:pt modelId="{4AE08F5D-88AC-498B-A98E-8D5B8CBB2A98}" type="parTrans" cxnId="{60E23FB4-E4BB-4E7F-91AF-89A9C70C2103}">
      <dgm:prSet/>
      <dgm:spPr/>
      <dgm:t>
        <a:bodyPr/>
        <a:lstStyle/>
        <a:p>
          <a:endParaRPr lang="en-US"/>
        </a:p>
      </dgm:t>
    </dgm:pt>
    <dgm:pt modelId="{94A3090E-58EB-44DF-B213-C59B7267A1F6}" type="sibTrans" cxnId="{60E23FB4-E4BB-4E7F-91AF-89A9C70C2103}">
      <dgm:prSet/>
      <dgm:spPr/>
      <dgm:t>
        <a:bodyPr/>
        <a:lstStyle/>
        <a:p>
          <a:endParaRPr lang="en-US"/>
        </a:p>
      </dgm:t>
    </dgm:pt>
    <dgm:pt modelId="{3D890E6D-E734-8140-B742-62367CC6DEBD}" type="pres">
      <dgm:prSet presAssocID="{48C96932-F75C-40EA-8670-4EE3DB46DE7B}" presName="diagram" presStyleCnt="0">
        <dgm:presLayoutVars>
          <dgm:dir/>
          <dgm:resizeHandles val="exact"/>
        </dgm:presLayoutVars>
      </dgm:prSet>
      <dgm:spPr/>
    </dgm:pt>
    <dgm:pt modelId="{C7505A20-26E6-7A42-ABF1-70B21B73F9BE}" type="pres">
      <dgm:prSet presAssocID="{2AC19CB9-CC12-4775-82DC-433C76DF65DB}" presName="node" presStyleLbl="node1" presStyleIdx="0" presStyleCnt="22">
        <dgm:presLayoutVars>
          <dgm:bulletEnabled val="1"/>
        </dgm:presLayoutVars>
      </dgm:prSet>
      <dgm:spPr/>
    </dgm:pt>
    <dgm:pt modelId="{0C16A3D9-A107-E242-BD59-57D31223385E}" type="pres">
      <dgm:prSet presAssocID="{5C9051BD-A2D4-4FA1-BF02-E93F883B9094}" presName="sibTrans" presStyleCnt="0"/>
      <dgm:spPr/>
    </dgm:pt>
    <dgm:pt modelId="{C6CE610D-7736-744E-84FF-A2B906E93148}" type="pres">
      <dgm:prSet presAssocID="{4085DC53-1E49-4C44-8642-2024BE974611}" presName="node" presStyleLbl="node1" presStyleIdx="1" presStyleCnt="22">
        <dgm:presLayoutVars>
          <dgm:bulletEnabled val="1"/>
        </dgm:presLayoutVars>
      </dgm:prSet>
      <dgm:spPr/>
    </dgm:pt>
    <dgm:pt modelId="{A770C65F-3C56-C041-918B-9A17D4A489C0}" type="pres">
      <dgm:prSet presAssocID="{65412E78-7C50-42A8-99CF-321398236AD3}" presName="sibTrans" presStyleCnt="0"/>
      <dgm:spPr/>
    </dgm:pt>
    <dgm:pt modelId="{FF91CA67-B980-9B41-97F2-B719580D099F}" type="pres">
      <dgm:prSet presAssocID="{EFE53D0B-2384-4D76-A7BB-69360770BA60}" presName="node" presStyleLbl="node1" presStyleIdx="2" presStyleCnt="22">
        <dgm:presLayoutVars>
          <dgm:bulletEnabled val="1"/>
        </dgm:presLayoutVars>
      </dgm:prSet>
      <dgm:spPr/>
    </dgm:pt>
    <dgm:pt modelId="{BC8FAD74-1DDE-214A-B75B-BD74B0180580}" type="pres">
      <dgm:prSet presAssocID="{52D2C0F5-2A76-425C-B7D9-1742BB776DAA}" presName="sibTrans" presStyleCnt="0"/>
      <dgm:spPr/>
    </dgm:pt>
    <dgm:pt modelId="{0E7408D0-22B1-9D4E-BD59-9221539D8FF6}" type="pres">
      <dgm:prSet presAssocID="{589FAA34-AED3-4069-8013-5786FE83CAE9}" presName="node" presStyleLbl="node1" presStyleIdx="3" presStyleCnt="22">
        <dgm:presLayoutVars>
          <dgm:bulletEnabled val="1"/>
        </dgm:presLayoutVars>
      </dgm:prSet>
      <dgm:spPr/>
    </dgm:pt>
    <dgm:pt modelId="{84467899-1AD8-994F-979E-1DF736D9CA8D}" type="pres">
      <dgm:prSet presAssocID="{1FE92A48-9290-43F6-9694-3DDC02254ECC}" presName="sibTrans" presStyleCnt="0"/>
      <dgm:spPr/>
    </dgm:pt>
    <dgm:pt modelId="{2445A51D-A116-F449-A4AC-005A6A1BE1C0}" type="pres">
      <dgm:prSet presAssocID="{A65DE59F-56D8-43B6-81D6-98E47677EB72}" presName="node" presStyleLbl="node1" presStyleIdx="4" presStyleCnt="22">
        <dgm:presLayoutVars>
          <dgm:bulletEnabled val="1"/>
        </dgm:presLayoutVars>
      </dgm:prSet>
      <dgm:spPr/>
    </dgm:pt>
    <dgm:pt modelId="{DAB4291E-843D-5A46-B182-E8F27C441A8B}" type="pres">
      <dgm:prSet presAssocID="{837C4315-4004-4844-B7DB-F2FBA7AC8714}" presName="sibTrans" presStyleCnt="0"/>
      <dgm:spPr/>
    </dgm:pt>
    <dgm:pt modelId="{3BBACB2C-F211-7444-9A4C-D40C58A2EDF5}" type="pres">
      <dgm:prSet presAssocID="{62DFF5D0-A397-44AA-BA0A-003B3CA20EB0}" presName="node" presStyleLbl="node1" presStyleIdx="5" presStyleCnt="22">
        <dgm:presLayoutVars>
          <dgm:bulletEnabled val="1"/>
        </dgm:presLayoutVars>
      </dgm:prSet>
      <dgm:spPr/>
    </dgm:pt>
    <dgm:pt modelId="{8FFD22DB-819D-564C-9B69-86442057F573}" type="pres">
      <dgm:prSet presAssocID="{DA0213D9-1EEF-4CAB-97D6-B6D9659ABD9A}" presName="sibTrans" presStyleCnt="0"/>
      <dgm:spPr/>
    </dgm:pt>
    <dgm:pt modelId="{3EAD9F19-71D1-B542-BE3E-84E69B2CDBD1}" type="pres">
      <dgm:prSet presAssocID="{4543ED2C-F62C-4C81-9D3F-A6829A2D1B43}" presName="node" presStyleLbl="node1" presStyleIdx="6" presStyleCnt="22">
        <dgm:presLayoutVars>
          <dgm:bulletEnabled val="1"/>
        </dgm:presLayoutVars>
      </dgm:prSet>
      <dgm:spPr/>
    </dgm:pt>
    <dgm:pt modelId="{61CBDDFC-8EC9-2F46-A2EE-E9EB6EFAEF1E}" type="pres">
      <dgm:prSet presAssocID="{D559D2B5-6FE8-4E6B-AC47-8E4C67864D5E}" presName="sibTrans" presStyleCnt="0"/>
      <dgm:spPr/>
    </dgm:pt>
    <dgm:pt modelId="{0299AD81-8604-4F41-AD5B-C8DBACBEE3B6}" type="pres">
      <dgm:prSet presAssocID="{EB9CBD63-8C47-4472-A6D5-49DE974A966D}" presName="node" presStyleLbl="node1" presStyleIdx="7" presStyleCnt="22">
        <dgm:presLayoutVars>
          <dgm:bulletEnabled val="1"/>
        </dgm:presLayoutVars>
      </dgm:prSet>
      <dgm:spPr/>
    </dgm:pt>
    <dgm:pt modelId="{0D50A800-FE12-3746-ADFA-A5629C57D06F}" type="pres">
      <dgm:prSet presAssocID="{58458016-CB74-487A-B167-FAD414FD7B49}" presName="sibTrans" presStyleCnt="0"/>
      <dgm:spPr/>
    </dgm:pt>
    <dgm:pt modelId="{1ACB8989-C34A-DD4B-8865-B6638079DB6D}" type="pres">
      <dgm:prSet presAssocID="{1BAE9175-519D-44EE-A90B-CAA52CB93741}" presName="node" presStyleLbl="node1" presStyleIdx="8" presStyleCnt="22">
        <dgm:presLayoutVars>
          <dgm:bulletEnabled val="1"/>
        </dgm:presLayoutVars>
      </dgm:prSet>
      <dgm:spPr/>
    </dgm:pt>
    <dgm:pt modelId="{5DBA547D-F15D-0349-8C30-2E47065F5056}" type="pres">
      <dgm:prSet presAssocID="{223D07F4-6E89-444A-AEFE-2A4E259B5EEB}" presName="sibTrans" presStyleCnt="0"/>
      <dgm:spPr/>
    </dgm:pt>
    <dgm:pt modelId="{5A5322B5-1D61-C445-A95A-F15C0165FEC9}" type="pres">
      <dgm:prSet presAssocID="{02AC1C66-E042-4DBA-95C3-B6CEB84EDC5D}" presName="node" presStyleLbl="node1" presStyleIdx="9" presStyleCnt="22">
        <dgm:presLayoutVars>
          <dgm:bulletEnabled val="1"/>
        </dgm:presLayoutVars>
      </dgm:prSet>
      <dgm:spPr/>
    </dgm:pt>
    <dgm:pt modelId="{C7D0FEA5-603F-0F41-9386-8C616F965EEF}" type="pres">
      <dgm:prSet presAssocID="{ED26AFA2-1B2C-4F0B-80DC-FAACD0DA5B89}" presName="sibTrans" presStyleCnt="0"/>
      <dgm:spPr/>
    </dgm:pt>
    <dgm:pt modelId="{A7EC528D-490E-EE40-BA16-291B33299409}" type="pres">
      <dgm:prSet presAssocID="{CEEFD283-942F-4B84-954C-CF9220D37B51}" presName="node" presStyleLbl="node1" presStyleIdx="10" presStyleCnt="22">
        <dgm:presLayoutVars>
          <dgm:bulletEnabled val="1"/>
        </dgm:presLayoutVars>
      </dgm:prSet>
      <dgm:spPr/>
    </dgm:pt>
    <dgm:pt modelId="{97406C45-B7CB-D943-B2EC-42C9075FD102}" type="pres">
      <dgm:prSet presAssocID="{5ABD894E-A1A1-4631-B0BA-BDA4DBEF12D3}" presName="sibTrans" presStyleCnt="0"/>
      <dgm:spPr/>
    </dgm:pt>
    <dgm:pt modelId="{39D40546-7C72-0540-BD78-039032C48EF3}" type="pres">
      <dgm:prSet presAssocID="{5C20BE19-4EBA-4CD1-B1C5-9F9DE968ED0E}" presName="node" presStyleLbl="node1" presStyleIdx="11" presStyleCnt="22">
        <dgm:presLayoutVars>
          <dgm:bulletEnabled val="1"/>
        </dgm:presLayoutVars>
      </dgm:prSet>
      <dgm:spPr/>
    </dgm:pt>
    <dgm:pt modelId="{510D6347-446B-E446-9DCB-54B44764B6E2}" type="pres">
      <dgm:prSet presAssocID="{6BD48BDF-0634-45F1-93F8-69B17C0522AA}" presName="sibTrans" presStyleCnt="0"/>
      <dgm:spPr/>
    </dgm:pt>
    <dgm:pt modelId="{85EAED9B-0005-774B-9FBD-370C859D96B7}" type="pres">
      <dgm:prSet presAssocID="{CB374341-F383-4BBD-BC71-0F076D138F9A}" presName="node" presStyleLbl="node1" presStyleIdx="12" presStyleCnt="22">
        <dgm:presLayoutVars>
          <dgm:bulletEnabled val="1"/>
        </dgm:presLayoutVars>
      </dgm:prSet>
      <dgm:spPr/>
    </dgm:pt>
    <dgm:pt modelId="{C8A9E1E5-82BA-644B-B88E-7D3EB213C652}" type="pres">
      <dgm:prSet presAssocID="{AA6C7CF6-F2BB-4BCE-B6A3-E555E313E26A}" presName="sibTrans" presStyleCnt="0"/>
      <dgm:spPr/>
    </dgm:pt>
    <dgm:pt modelId="{6EA33EC0-7049-A04C-9A24-572AA260EE90}" type="pres">
      <dgm:prSet presAssocID="{A8F64310-8CF9-45E9-AC50-BC70396E1733}" presName="node" presStyleLbl="node1" presStyleIdx="13" presStyleCnt="22">
        <dgm:presLayoutVars>
          <dgm:bulletEnabled val="1"/>
        </dgm:presLayoutVars>
      </dgm:prSet>
      <dgm:spPr/>
    </dgm:pt>
    <dgm:pt modelId="{11B094B8-567D-7548-9193-2769968884DB}" type="pres">
      <dgm:prSet presAssocID="{66A512BD-BA79-47C5-AC3E-2B711A6DCA44}" presName="sibTrans" presStyleCnt="0"/>
      <dgm:spPr/>
    </dgm:pt>
    <dgm:pt modelId="{17BD478E-373B-BE4B-8B0A-AED1265E40C6}" type="pres">
      <dgm:prSet presAssocID="{FF5994D2-0284-4E2D-AB0A-9FB84E442313}" presName="node" presStyleLbl="node1" presStyleIdx="14" presStyleCnt="22">
        <dgm:presLayoutVars>
          <dgm:bulletEnabled val="1"/>
        </dgm:presLayoutVars>
      </dgm:prSet>
      <dgm:spPr/>
    </dgm:pt>
    <dgm:pt modelId="{C4D58FEC-9463-B240-96F8-8DC0DFDB3661}" type="pres">
      <dgm:prSet presAssocID="{AF623CF0-393E-4406-A59A-DDD1B61859F7}" presName="sibTrans" presStyleCnt="0"/>
      <dgm:spPr/>
    </dgm:pt>
    <dgm:pt modelId="{23017142-B5A5-A749-840F-AC583148B528}" type="pres">
      <dgm:prSet presAssocID="{F200E768-1665-47CC-9168-F7092D33DD77}" presName="node" presStyleLbl="node1" presStyleIdx="15" presStyleCnt="22">
        <dgm:presLayoutVars>
          <dgm:bulletEnabled val="1"/>
        </dgm:presLayoutVars>
      </dgm:prSet>
      <dgm:spPr/>
    </dgm:pt>
    <dgm:pt modelId="{6CB4F5B4-3040-1A43-A77D-6269114A9E59}" type="pres">
      <dgm:prSet presAssocID="{2B1A7776-79E9-4D16-ACC8-D03450A33FCB}" presName="sibTrans" presStyleCnt="0"/>
      <dgm:spPr/>
    </dgm:pt>
    <dgm:pt modelId="{E68C3575-F5A2-584B-905A-B2588DCCFD51}" type="pres">
      <dgm:prSet presAssocID="{7969D7A0-F189-4807-93BE-2412246A9CC6}" presName="node" presStyleLbl="node1" presStyleIdx="16" presStyleCnt="22">
        <dgm:presLayoutVars>
          <dgm:bulletEnabled val="1"/>
        </dgm:presLayoutVars>
      </dgm:prSet>
      <dgm:spPr/>
    </dgm:pt>
    <dgm:pt modelId="{DC7D9807-06FE-5143-ADE6-2FF9ED3BE052}" type="pres">
      <dgm:prSet presAssocID="{63076CA3-469E-4F7B-8FDC-8294BB3A64C3}" presName="sibTrans" presStyleCnt="0"/>
      <dgm:spPr/>
    </dgm:pt>
    <dgm:pt modelId="{6DD2D724-1152-A549-98A1-1B1E04BB4533}" type="pres">
      <dgm:prSet presAssocID="{7BA5440C-99ED-438C-8DD2-6BF96C337C24}" presName="node" presStyleLbl="node1" presStyleIdx="17" presStyleCnt="22">
        <dgm:presLayoutVars>
          <dgm:bulletEnabled val="1"/>
        </dgm:presLayoutVars>
      </dgm:prSet>
      <dgm:spPr/>
    </dgm:pt>
    <dgm:pt modelId="{44CB49CB-E29F-6F49-AE70-7168A84242EF}" type="pres">
      <dgm:prSet presAssocID="{82238FFC-E542-4CC7-9F47-E677F42D375E}" presName="sibTrans" presStyleCnt="0"/>
      <dgm:spPr/>
    </dgm:pt>
    <dgm:pt modelId="{5D15DCE9-4B17-4541-BD41-E21C31D79938}" type="pres">
      <dgm:prSet presAssocID="{747E67CF-9EB2-43E1-B86E-1C5A7D55C66D}" presName="node" presStyleLbl="node1" presStyleIdx="18" presStyleCnt="22">
        <dgm:presLayoutVars>
          <dgm:bulletEnabled val="1"/>
        </dgm:presLayoutVars>
      </dgm:prSet>
      <dgm:spPr/>
    </dgm:pt>
    <dgm:pt modelId="{C7269F86-564D-3A47-A7C2-A45401BE3DD0}" type="pres">
      <dgm:prSet presAssocID="{252D4ECA-2D42-4507-8355-119669A247DB}" presName="sibTrans" presStyleCnt="0"/>
      <dgm:spPr/>
    </dgm:pt>
    <dgm:pt modelId="{153DEC67-FC61-8F47-B9CF-E9DA2D249AD7}" type="pres">
      <dgm:prSet presAssocID="{4C867E3C-3FD5-4461-BB6E-4DD44BBC569D}" presName="node" presStyleLbl="node1" presStyleIdx="19" presStyleCnt="22">
        <dgm:presLayoutVars>
          <dgm:bulletEnabled val="1"/>
        </dgm:presLayoutVars>
      </dgm:prSet>
      <dgm:spPr/>
    </dgm:pt>
    <dgm:pt modelId="{E5B35F6D-D2F0-0041-9B10-AF876CE44BF6}" type="pres">
      <dgm:prSet presAssocID="{E233ACA6-E77F-43B9-BCFE-773D05324E93}" presName="sibTrans" presStyleCnt="0"/>
      <dgm:spPr/>
    </dgm:pt>
    <dgm:pt modelId="{FC3D4679-96B1-EC40-A5EB-178F9AE38690}" type="pres">
      <dgm:prSet presAssocID="{035652B1-C026-42A0-BABA-CAE52D141704}" presName="node" presStyleLbl="node1" presStyleIdx="20" presStyleCnt="22">
        <dgm:presLayoutVars>
          <dgm:bulletEnabled val="1"/>
        </dgm:presLayoutVars>
      </dgm:prSet>
      <dgm:spPr/>
    </dgm:pt>
    <dgm:pt modelId="{262316B1-4AD7-B849-A3AC-A8A4B0908C09}" type="pres">
      <dgm:prSet presAssocID="{BA44E786-25AA-4A97-A24C-7E92E0289EA2}" presName="sibTrans" presStyleCnt="0"/>
      <dgm:spPr/>
    </dgm:pt>
    <dgm:pt modelId="{5AEA5985-236A-D34B-B8E7-82AD63194031}" type="pres">
      <dgm:prSet presAssocID="{1C9F57FA-07E6-4EE8-AB29-5757F90A1A6E}" presName="node" presStyleLbl="node1" presStyleIdx="21" presStyleCnt="22">
        <dgm:presLayoutVars>
          <dgm:bulletEnabled val="1"/>
        </dgm:presLayoutVars>
      </dgm:prSet>
      <dgm:spPr/>
    </dgm:pt>
  </dgm:ptLst>
  <dgm:cxnLst>
    <dgm:cxn modelId="{1AD77501-32E5-9C4A-BCCE-9E81BB2472C5}" type="presOf" srcId="{5C20BE19-4EBA-4CD1-B1C5-9F9DE968ED0E}" destId="{39D40546-7C72-0540-BD78-039032C48EF3}" srcOrd="0" destOrd="0" presId="urn:microsoft.com/office/officeart/2005/8/layout/default"/>
    <dgm:cxn modelId="{F16E9708-D815-4516-AF18-40AACEAFF379}" srcId="{48C96932-F75C-40EA-8670-4EE3DB46DE7B}" destId="{EFE53D0B-2384-4D76-A7BB-69360770BA60}" srcOrd="2" destOrd="0" parTransId="{6CAE7313-65D8-4AAD-9658-CC542579E7B7}" sibTransId="{52D2C0F5-2A76-425C-B7D9-1742BB776DAA}"/>
    <dgm:cxn modelId="{A87D0E13-0171-4FD6-AF3F-30B8DE3EC2BB}" srcId="{48C96932-F75C-40EA-8670-4EE3DB46DE7B}" destId="{747E67CF-9EB2-43E1-B86E-1C5A7D55C66D}" srcOrd="18" destOrd="0" parTransId="{C3EBDB2A-F880-4BA2-8874-D974F824719E}" sibTransId="{252D4ECA-2D42-4507-8355-119669A247DB}"/>
    <dgm:cxn modelId="{AB36CF13-2F87-AA4A-BB82-3A9FBF80E464}" type="presOf" srcId="{4C867E3C-3FD5-4461-BB6E-4DD44BBC569D}" destId="{153DEC67-FC61-8F47-B9CF-E9DA2D249AD7}" srcOrd="0" destOrd="0" presId="urn:microsoft.com/office/officeart/2005/8/layout/default"/>
    <dgm:cxn modelId="{4EF05514-4BA4-4B4A-BF3B-CF3E2D0965FA}" srcId="{48C96932-F75C-40EA-8670-4EE3DB46DE7B}" destId="{02AC1C66-E042-4DBA-95C3-B6CEB84EDC5D}" srcOrd="9" destOrd="0" parTransId="{17052D62-9D95-432A-B71C-78E7A9DC3F72}" sibTransId="{ED26AFA2-1B2C-4F0B-80DC-FAACD0DA5B89}"/>
    <dgm:cxn modelId="{ADAECF16-BF43-4A88-B968-B4C51C6A9B96}" srcId="{48C96932-F75C-40EA-8670-4EE3DB46DE7B}" destId="{589FAA34-AED3-4069-8013-5786FE83CAE9}" srcOrd="3" destOrd="0" parTransId="{5B8B47AF-EF70-45D8-9BBF-198D62F9D4A2}" sibTransId="{1FE92A48-9290-43F6-9694-3DDC02254ECC}"/>
    <dgm:cxn modelId="{6280D41A-DD55-C44E-9782-9CCFF49EB544}" type="presOf" srcId="{1C9F57FA-07E6-4EE8-AB29-5757F90A1A6E}" destId="{5AEA5985-236A-D34B-B8E7-82AD63194031}" srcOrd="0" destOrd="0" presId="urn:microsoft.com/office/officeart/2005/8/layout/default"/>
    <dgm:cxn modelId="{C9C0421F-4206-4576-A2FF-0A8B1581D700}" srcId="{48C96932-F75C-40EA-8670-4EE3DB46DE7B}" destId="{A65DE59F-56D8-43B6-81D6-98E47677EB72}" srcOrd="4" destOrd="0" parTransId="{8084D601-945A-4924-8830-A8F17239CE48}" sibTransId="{837C4315-4004-4844-B7DB-F2FBA7AC8714}"/>
    <dgm:cxn modelId="{DB0A2223-9FEF-1F4D-B918-B5F4C5870E47}" type="presOf" srcId="{7BA5440C-99ED-438C-8DD2-6BF96C337C24}" destId="{6DD2D724-1152-A549-98A1-1B1E04BB4533}" srcOrd="0" destOrd="0" presId="urn:microsoft.com/office/officeart/2005/8/layout/default"/>
    <dgm:cxn modelId="{27D5E130-C8A4-4BBC-BA3E-5F03B1BCF34D}" srcId="{48C96932-F75C-40EA-8670-4EE3DB46DE7B}" destId="{CB374341-F383-4BBD-BC71-0F076D138F9A}" srcOrd="12" destOrd="0" parTransId="{830D6BC3-60A1-44AE-9634-965ABAEF4B49}" sibTransId="{AA6C7CF6-F2BB-4BCE-B6A3-E555E313E26A}"/>
    <dgm:cxn modelId="{588EF239-78EA-4813-B4F2-AF24B4CD18C5}" srcId="{48C96932-F75C-40EA-8670-4EE3DB46DE7B}" destId="{FF5994D2-0284-4E2D-AB0A-9FB84E442313}" srcOrd="14" destOrd="0" parTransId="{8EA46196-DE43-4D9F-B614-24799D0EA875}" sibTransId="{AF623CF0-393E-4406-A59A-DDD1B61859F7}"/>
    <dgm:cxn modelId="{DC86583A-305B-4AFA-8794-2D36B9AEC979}" srcId="{48C96932-F75C-40EA-8670-4EE3DB46DE7B}" destId="{4085DC53-1E49-4C44-8642-2024BE974611}" srcOrd="1" destOrd="0" parTransId="{67091A10-A605-4257-B3EF-A83C5E83B003}" sibTransId="{65412E78-7C50-42A8-99CF-321398236AD3}"/>
    <dgm:cxn modelId="{41C59F3B-1759-8C42-895E-BA5303589EEE}" type="presOf" srcId="{4085DC53-1E49-4C44-8642-2024BE974611}" destId="{C6CE610D-7736-744E-84FF-A2B906E93148}" srcOrd="0" destOrd="0" presId="urn:microsoft.com/office/officeart/2005/8/layout/default"/>
    <dgm:cxn modelId="{73C3F25C-9A9D-46FC-A9F9-F8D5CA69228B}" srcId="{48C96932-F75C-40EA-8670-4EE3DB46DE7B}" destId="{4C867E3C-3FD5-4461-BB6E-4DD44BBC569D}" srcOrd="19" destOrd="0" parTransId="{A0B9F48D-2902-445F-A936-7A5EFDC02AFB}" sibTransId="{E233ACA6-E77F-43B9-BCFE-773D05324E93}"/>
    <dgm:cxn modelId="{E51E065D-53E2-ED4F-A7F6-011110938B0B}" type="presOf" srcId="{A8F64310-8CF9-45E9-AC50-BC70396E1733}" destId="{6EA33EC0-7049-A04C-9A24-572AA260EE90}" srcOrd="0" destOrd="0" presId="urn:microsoft.com/office/officeart/2005/8/layout/default"/>
    <dgm:cxn modelId="{D59D7A5F-3F66-A146-ABD2-1A8BB3CCC609}" type="presOf" srcId="{4543ED2C-F62C-4C81-9D3F-A6829A2D1B43}" destId="{3EAD9F19-71D1-B542-BE3E-84E69B2CDBD1}" srcOrd="0" destOrd="0" presId="urn:microsoft.com/office/officeart/2005/8/layout/default"/>
    <dgm:cxn modelId="{7F309567-66E9-4DDC-BB02-0E68AC6BF7AF}" srcId="{48C96932-F75C-40EA-8670-4EE3DB46DE7B}" destId="{1BAE9175-519D-44EE-A90B-CAA52CB93741}" srcOrd="8" destOrd="0" parTransId="{5397C4C0-A406-40D9-9D4E-2FCA388C2C26}" sibTransId="{223D07F4-6E89-444A-AEFE-2A4E259B5EEB}"/>
    <dgm:cxn modelId="{9F0C374B-65AE-BF49-9B40-ADFE090515EC}" type="presOf" srcId="{A65DE59F-56D8-43B6-81D6-98E47677EB72}" destId="{2445A51D-A116-F449-A4AC-005A6A1BE1C0}" srcOrd="0" destOrd="0" presId="urn:microsoft.com/office/officeart/2005/8/layout/default"/>
    <dgm:cxn modelId="{3A882A4C-D091-444B-8E94-5BE9D1FFFAD7}" type="presOf" srcId="{CB374341-F383-4BBD-BC71-0F076D138F9A}" destId="{85EAED9B-0005-774B-9FBD-370C859D96B7}" srcOrd="0" destOrd="0" presId="urn:microsoft.com/office/officeart/2005/8/layout/default"/>
    <dgm:cxn modelId="{D4241B76-AE19-AC41-9BE2-15DB8292008F}" type="presOf" srcId="{F200E768-1665-47CC-9168-F7092D33DD77}" destId="{23017142-B5A5-A749-840F-AC583148B528}" srcOrd="0" destOrd="0" presId="urn:microsoft.com/office/officeart/2005/8/layout/default"/>
    <dgm:cxn modelId="{8E838679-1429-7C4A-98DE-66A2AE54B9E3}" type="presOf" srcId="{589FAA34-AED3-4069-8013-5786FE83CAE9}" destId="{0E7408D0-22B1-9D4E-BD59-9221539D8FF6}" srcOrd="0" destOrd="0" presId="urn:microsoft.com/office/officeart/2005/8/layout/default"/>
    <dgm:cxn modelId="{2FCE617A-F692-4ED5-85AC-8305805E3476}" srcId="{48C96932-F75C-40EA-8670-4EE3DB46DE7B}" destId="{035652B1-C026-42A0-BABA-CAE52D141704}" srcOrd="20" destOrd="0" parTransId="{CDF6EAA8-0CF8-489C-A95B-D1F064B03020}" sibTransId="{BA44E786-25AA-4A97-A24C-7E92E0289EA2}"/>
    <dgm:cxn modelId="{6D05117B-2E3D-DE41-815D-5FE09361CEA2}" type="presOf" srcId="{747E67CF-9EB2-43E1-B86E-1C5A7D55C66D}" destId="{5D15DCE9-4B17-4541-BD41-E21C31D79938}" srcOrd="0" destOrd="0" presId="urn:microsoft.com/office/officeart/2005/8/layout/default"/>
    <dgm:cxn modelId="{93376D7C-5F5F-4BA2-B7DC-D30058BDA318}" srcId="{48C96932-F75C-40EA-8670-4EE3DB46DE7B}" destId="{A8F64310-8CF9-45E9-AC50-BC70396E1733}" srcOrd="13" destOrd="0" parTransId="{1CAE327E-CBE7-476B-9369-451C713396C3}" sibTransId="{66A512BD-BA79-47C5-AC3E-2B711A6DCA44}"/>
    <dgm:cxn modelId="{9A6D1B80-7713-9445-9CA5-E9F3900D0323}" type="presOf" srcId="{EB9CBD63-8C47-4472-A6D5-49DE974A966D}" destId="{0299AD81-8604-4F41-AD5B-C8DBACBEE3B6}" srcOrd="0" destOrd="0" presId="urn:microsoft.com/office/officeart/2005/8/layout/default"/>
    <dgm:cxn modelId="{245EC186-EA5F-48F9-90BC-6B2F2181D844}" srcId="{48C96932-F75C-40EA-8670-4EE3DB46DE7B}" destId="{4543ED2C-F62C-4C81-9D3F-A6829A2D1B43}" srcOrd="6" destOrd="0" parTransId="{6DD0CEBD-1E7A-4FC9-978D-4C27A5AE1D14}" sibTransId="{D559D2B5-6FE8-4E6B-AC47-8E4C67864D5E}"/>
    <dgm:cxn modelId="{C0199F88-854F-7644-A2CA-A7E9D47C7560}" type="presOf" srcId="{48C96932-F75C-40EA-8670-4EE3DB46DE7B}" destId="{3D890E6D-E734-8140-B742-62367CC6DEBD}" srcOrd="0" destOrd="0" presId="urn:microsoft.com/office/officeart/2005/8/layout/default"/>
    <dgm:cxn modelId="{9E85B388-B04E-4F0E-B597-D551E2EC1222}" srcId="{48C96932-F75C-40EA-8670-4EE3DB46DE7B}" destId="{7969D7A0-F189-4807-93BE-2412246A9CC6}" srcOrd="16" destOrd="0" parTransId="{86830B90-89CD-42F8-A21E-318E6ADB8DA2}" sibTransId="{63076CA3-469E-4F7B-8FDC-8294BB3A64C3}"/>
    <dgm:cxn modelId="{4D395B8B-4DD3-F74F-B303-08B30B480B9A}" type="presOf" srcId="{EFE53D0B-2384-4D76-A7BB-69360770BA60}" destId="{FF91CA67-B980-9B41-97F2-B719580D099F}" srcOrd="0" destOrd="0" presId="urn:microsoft.com/office/officeart/2005/8/layout/default"/>
    <dgm:cxn modelId="{7AA9EF90-93EE-8645-BB4C-1CDA27FD2434}" type="presOf" srcId="{CEEFD283-942F-4B84-954C-CF9220D37B51}" destId="{A7EC528D-490E-EE40-BA16-291B33299409}" srcOrd="0" destOrd="0" presId="urn:microsoft.com/office/officeart/2005/8/layout/default"/>
    <dgm:cxn modelId="{93982F96-E4A2-C441-9B44-A0D25464C8BD}" type="presOf" srcId="{2AC19CB9-CC12-4775-82DC-433C76DF65DB}" destId="{C7505A20-26E6-7A42-ABF1-70B21B73F9BE}" srcOrd="0" destOrd="0" presId="urn:microsoft.com/office/officeart/2005/8/layout/default"/>
    <dgm:cxn modelId="{C23D6499-49E4-4F48-B06B-E774D1C99B3D}" type="presOf" srcId="{62DFF5D0-A397-44AA-BA0A-003B3CA20EB0}" destId="{3BBACB2C-F211-7444-9A4C-D40C58A2EDF5}" srcOrd="0" destOrd="0" presId="urn:microsoft.com/office/officeart/2005/8/layout/default"/>
    <dgm:cxn modelId="{8516D89C-66DB-49BF-976A-3FA183047903}" srcId="{48C96932-F75C-40EA-8670-4EE3DB46DE7B}" destId="{F200E768-1665-47CC-9168-F7092D33DD77}" srcOrd="15" destOrd="0" parTransId="{D26D96CE-6D11-4A09-ADDA-2500CC922EDB}" sibTransId="{2B1A7776-79E9-4D16-ACC8-D03450A33FCB}"/>
    <dgm:cxn modelId="{14FBC09E-944C-463F-B373-A43EAA4E5C66}" srcId="{48C96932-F75C-40EA-8670-4EE3DB46DE7B}" destId="{EB9CBD63-8C47-4472-A6D5-49DE974A966D}" srcOrd="7" destOrd="0" parTransId="{33A428AE-AF77-499E-89B7-FAB732343DB1}" sibTransId="{58458016-CB74-487A-B167-FAD414FD7B49}"/>
    <dgm:cxn modelId="{60E23FB4-E4BB-4E7F-91AF-89A9C70C2103}" srcId="{48C96932-F75C-40EA-8670-4EE3DB46DE7B}" destId="{1C9F57FA-07E6-4EE8-AB29-5757F90A1A6E}" srcOrd="21" destOrd="0" parTransId="{4AE08F5D-88AC-498B-A98E-8D5B8CBB2A98}" sibTransId="{94A3090E-58EB-44DF-B213-C59B7267A1F6}"/>
    <dgm:cxn modelId="{8A1B24BE-9699-48F9-B5A2-785DA1607190}" srcId="{48C96932-F75C-40EA-8670-4EE3DB46DE7B}" destId="{5C20BE19-4EBA-4CD1-B1C5-9F9DE968ED0E}" srcOrd="11" destOrd="0" parTransId="{2DBF4B24-BC85-435C-85C1-056E18F1A390}" sibTransId="{6BD48BDF-0634-45F1-93F8-69B17C0522AA}"/>
    <dgm:cxn modelId="{765031C1-D09F-4C49-81EE-30FB0A90FA7C}" srcId="{48C96932-F75C-40EA-8670-4EE3DB46DE7B}" destId="{7BA5440C-99ED-438C-8DD2-6BF96C337C24}" srcOrd="17" destOrd="0" parTransId="{9376B800-A957-409D-8BB4-1644CC60C433}" sibTransId="{82238FFC-E542-4CC7-9F47-E677F42D375E}"/>
    <dgm:cxn modelId="{91B5B2C5-79A3-4A18-81EF-EA67C54274BE}" srcId="{48C96932-F75C-40EA-8670-4EE3DB46DE7B}" destId="{62DFF5D0-A397-44AA-BA0A-003B3CA20EB0}" srcOrd="5" destOrd="0" parTransId="{7E57898B-C483-4889-8721-66839177223C}" sibTransId="{DA0213D9-1EEF-4CAB-97D6-B6D9659ABD9A}"/>
    <dgm:cxn modelId="{486EDED6-414F-469A-AE00-A5FA79CB41AF}" srcId="{48C96932-F75C-40EA-8670-4EE3DB46DE7B}" destId="{CEEFD283-942F-4B84-954C-CF9220D37B51}" srcOrd="10" destOrd="0" parTransId="{A3CF84F9-040C-4095-9930-7D319702BA23}" sibTransId="{5ABD894E-A1A1-4631-B0BA-BDA4DBEF12D3}"/>
    <dgm:cxn modelId="{790D8ED9-D53E-2245-9424-A2FD62DBF077}" type="presOf" srcId="{7969D7A0-F189-4807-93BE-2412246A9CC6}" destId="{E68C3575-F5A2-584B-905A-B2588DCCFD51}" srcOrd="0" destOrd="0" presId="urn:microsoft.com/office/officeart/2005/8/layout/default"/>
    <dgm:cxn modelId="{FB2503DC-567A-774E-B2D2-80D72A04196D}" type="presOf" srcId="{035652B1-C026-42A0-BABA-CAE52D141704}" destId="{FC3D4679-96B1-EC40-A5EB-178F9AE38690}" srcOrd="0" destOrd="0" presId="urn:microsoft.com/office/officeart/2005/8/layout/default"/>
    <dgm:cxn modelId="{741D5EDC-CF71-1B49-82A0-0297D97AF34C}" type="presOf" srcId="{1BAE9175-519D-44EE-A90B-CAA52CB93741}" destId="{1ACB8989-C34A-DD4B-8865-B6638079DB6D}" srcOrd="0" destOrd="0" presId="urn:microsoft.com/office/officeart/2005/8/layout/default"/>
    <dgm:cxn modelId="{268CD6DE-44D7-CB40-98ED-4DECE00123AE}" type="presOf" srcId="{02AC1C66-E042-4DBA-95C3-B6CEB84EDC5D}" destId="{5A5322B5-1D61-C445-A95A-F15C0165FEC9}" srcOrd="0" destOrd="0" presId="urn:microsoft.com/office/officeart/2005/8/layout/default"/>
    <dgm:cxn modelId="{24373FE0-2CFB-457D-9263-56FA4FA16E4E}" srcId="{48C96932-F75C-40EA-8670-4EE3DB46DE7B}" destId="{2AC19CB9-CC12-4775-82DC-433C76DF65DB}" srcOrd="0" destOrd="0" parTransId="{388E4D00-A26F-4FED-9DF2-02D8CDBB3702}" sibTransId="{5C9051BD-A2D4-4FA1-BF02-E93F883B9094}"/>
    <dgm:cxn modelId="{0659F2F2-086A-9049-A7D8-1357CEB71024}" type="presOf" srcId="{FF5994D2-0284-4E2D-AB0A-9FB84E442313}" destId="{17BD478E-373B-BE4B-8B0A-AED1265E40C6}" srcOrd="0" destOrd="0" presId="urn:microsoft.com/office/officeart/2005/8/layout/default"/>
    <dgm:cxn modelId="{A53F8B3C-8D3D-3244-910B-5CDD6F38BDFB}" type="presParOf" srcId="{3D890E6D-E734-8140-B742-62367CC6DEBD}" destId="{C7505A20-26E6-7A42-ABF1-70B21B73F9BE}" srcOrd="0" destOrd="0" presId="urn:microsoft.com/office/officeart/2005/8/layout/default"/>
    <dgm:cxn modelId="{3D41CD97-22B4-964F-97D9-4060D2A45C34}" type="presParOf" srcId="{3D890E6D-E734-8140-B742-62367CC6DEBD}" destId="{0C16A3D9-A107-E242-BD59-57D31223385E}" srcOrd="1" destOrd="0" presId="urn:microsoft.com/office/officeart/2005/8/layout/default"/>
    <dgm:cxn modelId="{5115995E-2ACE-E84E-8787-E5B29DAB1DD6}" type="presParOf" srcId="{3D890E6D-E734-8140-B742-62367CC6DEBD}" destId="{C6CE610D-7736-744E-84FF-A2B906E93148}" srcOrd="2" destOrd="0" presId="urn:microsoft.com/office/officeart/2005/8/layout/default"/>
    <dgm:cxn modelId="{07A1BDF9-D417-2F49-9A52-EC27515F269E}" type="presParOf" srcId="{3D890E6D-E734-8140-B742-62367CC6DEBD}" destId="{A770C65F-3C56-C041-918B-9A17D4A489C0}" srcOrd="3" destOrd="0" presId="urn:microsoft.com/office/officeart/2005/8/layout/default"/>
    <dgm:cxn modelId="{9C5E3CC9-42F9-A340-AA29-ABC27FE6906D}" type="presParOf" srcId="{3D890E6D-E734-8140-B742-62367CC6DEBD}" destId="{FF91CA67-B980-9B41-97F2-B719580D099F}" srcOrd="4" destOrd="0" presId="urn:microsoft.com/office/officeart/2005/8/layout/default"/>
    <dgm:cxn modelId="{2DDDFBD9-3E25-9241-A3D6-0C0ADA933EFB}" type="presParOf" srcId="{3D890E6D-E734-8140-B742-62367CC6DEBD}" destId="{BC8FAD74-1DDE-214A-B75B-BD74B0180580}" srcOrd="5" destOrd="0" presId="urn:microsoft.com/office/officeart/2005/8/layout/default"/>
    <dgm:cxn modelId="{D5FCACF6-8259-FA42-AA2B-F133EAE4D692}" type="presParOf" srcId="{3D890E6D-E734-8140-B742-62367CC6DEBD}" destId="{0E7408D0-22B1-9D4E-BD59-9221539D8FF6}" srcOrd="6" destOrd="0" presId="urn:microsoft.com/office/officeart/2005/8/layout/default"/>
    <dgm:cxn modelId="{E13DF497-D7E3-0442-8844-50E6242746F0}" type="presParOf" srcId="{3D890E6D-E734-8140-B742-62367CC6DEBD}" destId="{84467899-1AD8-994F-979E-1DF736D9CA8D}" srcOrd="7" destOrd="0" presId="urn:microsoft.com/office/officeart/2005/8/layout/default"/>
    <dgm:cxn modelId="{68AA201D-C3BF-924A-B1FD-90258B91581A}" type="presParOf" srcId="{3D890E6D-E734-8140-B742-62367CC6DEBD}" destId="{2445A51D-A116-F449-A4AC-005A6A1BE1C0}" srcOrd="8" destOrd="0" presId="urn:microsoft.com/office/officeart/2005/8/layout/default"/>
    <dgm:cxn modelId="{76C7A0D1-6722-7B49-9FB8-AED18D3B5D15}" type="presParOf" srcId="{3D890E6D-E734-8140-B742-62367CC6DEBD}" destId="{DAB4291E-843D-5A46-B182-E8F27C441A8B}" srcOrd="9" destOrd="0" presId="urn:microsoft.com/office/officeart/2005/8/layout/default"/>
    <dgm:cxn modelId="{6943C236-4B0D-AE49-BC55-35403E5C1BC7}" type="presParOf" srcId="{3D890E6D-E734-8140-B742-62367CC6DEBD}" destId="{3BBACB2C-F211-7444-9A4C-D40C58A2EDF5}" srcOrd="10" destOrd="0" presId="urn:microsoft.com/office/officeart/2005/8/layout/default"/>
    <dgm:cxn modelId="{5D34F64D-00A6-0F4B-8B98-6FA92880A20A}" type="presParOf" srcId="{3D890E6D-E734-8140-B742-62367CC6DEBD}" destId="{8FFD22DB-819D-564C-9B69-86442057F573}" srcOrd="11" destOrd="0" presId="urn:microsoft.com/office/officeart/2005/8/layout/default"/>
    <dgm:cxn modelId="{18D94293-0276-A24F-954F-A49CA7DBEEBA}" type="presParOf" srcId="{3D890E6D-E734-8140-B742-62367CC6DEBD}" destId="{3EAD9F19-71D1-B542-BE3E-84E69B2CDBD1}" srcOrd="12" destOrd="0" presId="urn:microsoft.com/office/officeart/2005/8/layout/default"/>
    <dgm:cxn modelId="{CE6EA328-050D-F746-9E7E-CD03740AA78C}" type="presParOf" srcId="{3D890E6D-E734-8140-B742-62367CC6DEBD}" destId="{61CBDDFC-8EC9-2F46-A2EE-E9EB6EFAEF1E}" srcOrd="13" destOrd="0" presId="urn:microsoft.com/office/officeart/2005/8/layout/default"/>
    <dgm:cxn modelId="{BE11225E-7F3F-2A47-8F3C-F99BABCBA4D0}" type="presParOf" srcId="{3D890E6D-E734-8140-B742-62367CC6DEBD}" destId="{0299AD81-8604-4F41-AD5B-C8DBACBEE3B6}" srcOrd="14" destOrd="0" presId="urn:microsoft.com/office/officeart/2005/8/layout/default"/>
    <dgm:cxn modelId="{28D35B59-23AC-2644-B258-746EE74FF158}" type="presParOf" srcId="{3D890E6D-E734-8140-B742-62367CC6DEBD}" destId="{0D50A800-FE12-3746-ADFA-A5629C57D06F}" srcOrd="15" destOrd="0" presId="urn:microsoft.com/office/officeart/2005/8/layout/default"/>
    <dgm:cxn modelId="{ABA2358B-A367-8146-AB9F-2BE3E6BEA42A}" type="presParOf" srcId="{3D890E6D-E734-8140-B742-62367CC6DEBD}" destId="{1ACB8989-C34A-DD4B-8865-B6638079DB6D}" srcOrd="16" destOrd="0" presId="urn:microsoft.com/office/officeart/2005/8/layout/default"/>
    <dgm:cxn modelId="{32402A76-C21E-C34A-A48E-7DB7F7A91A1B}" type="presParOf" srcId="{3D890E6D-E734-8140-B742-62367CC6DEBD}" destId="{5DBA547D-F15D-0349-8C30-2E47065F5056}" srcOrd="17" destOrd="0" presId="urn:microsoft.com/office/officeart/2005/8/layout/default"/>
    <dgm:cxn modelId="{EEFE39D9-C73C-854F-8122-25D3D6CF9A82}" type="presParOf" srcId="{3D890E6D-E734-8140-B742-62367CC6DEBD}" destId="{5A5322B5-1D61-C445-A95A-F15C0165FEC9}" srcOrd="18" destOrd="0" presId="urn:microsoft.com/office/officeart/2005/8/layout/default"/>
    <dgm:cxn modelId="{537EC02F-27AE-EF44-AE40-FC893C114F15}" type="presParOf" srcId="{3D890E6D-E734-8140-B742-62367CC6DEBD}" destId="{C7D0FEA5-603F-0F41-9386-8C616F965EEF}" srcOrd="19" destOrd="0" presId="urn:microsoft.com/office/officeart/2005/8/layout/default"/>
    <dgm:cxn modelId="{CF2A5CC7-1649-B84D-A3F4-5DB9E23DBDDD}" type="presParOf" srcId="{3D890E6D-E734-8140-B742-62367CC6DEBD}" destId="{A7EC528D-490E-EE40-BA16-291B33299409}" srcOrd="20" destOrd="0" presId="urn:microsoft.com/office/officeart/2005/8/layout/default"/>
    <dgm:cxn modelId="{FA3CC34C-C8BF-0C4A-AB98-7BAF1554EBCF}" type="presParOf" srcId="{3D890E6D-E734-8140-B742-62367CC6DEBD}" destId="{97406C45-B7CB-D943-B2EC-42C9075FD102}" srcOrd="21" destOrd="0" presId="urn:microsoft.com/office/officeart/2005/8/layout/default"/>
    <dgm:cxn modelId="{8393DF7B-2D5A-0A4A-98EA-E08E357160ED}" type="presParOf" srcId="{3D890E6D-E734-8140-B742-62367CC6DEBD}" destId="{39D40546-7C72-0540-BD78-039032C48EF3}" srcOrd="22" destOrd="0" presId="urn:microsoft.com/office/officeart/2005/8/layout/default"/>
    <dgm:cxn modelId="{BCBF5853-CDCF-834B-BE10-14581E4FD986}" type="presParOf" srcId="{3D890E6D-E734-8140-B742-62367CC6DEBD}" destId="{510D6347-446B-E446-9DCB-54B44764B6E2}" srcOrd="23" destOrd="0" presId="urn:microsoft.com/office/officeart/2005/8/layout/default"/>
    <dgm:cxn modelId="{3E31EFE5-FD27-A44E-8E2B-A7D9D9B22EDA}" type="presParOf" srcId="{3D890E6D-E734-8140-B742-62367CC6DEBD}" destId="{85EAED9B-0005-774B-9FBD-370C859D96B7}" srcOrd="24" destOrd="0" presId="urn:microsoft.com/office/officeart/2005/8/layout/default"/>
    <dgm:cxn modelId="{BA1E88D0-8D16-894B-AB46-D2DEADA47120}" type="presParOf" srcId="{3D890E6D-E734-8140-B742-62367CC6DEBD}" destId="{C8A9E1E5-82BA-644B-B88E-7D3EB213C652}" srcOrd="25" destOrd="0" presId="urn:microsoft.com/office/officeart/2005/8/layout/default"/>
    <dgm:cxn modelId="{C211719C-B76C-7E46-8DCE-9FBEA62377E1}" type="presParOf" srcId="{3D890E6D-E734-8140-B742-62367CC6DEBD}" destId="{6EA33EC0-7049-A04C-9A24-572AA260EE90}" srcOrd="26" destOrd="0" presId="urn:microsoft.com/office/officeart/2005/8/layout/default"/>
    <dgm:cxn modelId="{B0BAD1EA-48B1-D444-8607-BE3A94DDA38D}" type="presParOf" srcId="{3D890E6D-E734-8140-B742-62367CC6DEBD}" destId="{11B094B8-567D-7548-9193-2769968884DB}" srcOrd="27" destOrd="0" presId="urn:microsoft.com/office/officeart/2005/8/layout/default"/>
    <dgm:cxn modelId="{6F80BD17-6A25-BC47-8B9B-8FA051857FE4}" type="presParOf" srcId="{3D890E6D-E734-8140-B742-62367CC6DEBD}" destId="{17BD478E-373B-BE4B-8B0A-AED1265E40C6}" srcOrd="28" destOrd="0" presId="urn:microsoft.com/office/officeart/2005/8/layout/default"/>
    <dgm:cxn modelId="{587556AD-F810-0944-8F31-66616300C78C}" type="presParOf" srcId="{3D890E6D-E734-8140-B742-62367CC6DEBD}" destId="{C4D58FEC-9463-B240-96F8-8DC0DFDB3661}" srcOrd="29" destOrd="0" presId="urn:microsoft.com/office/officeart/2005/8/layout/default"/>
    <dgm:cxn modelId="{19CA6F6C-EA7D-184B-808D-64A085504938}" type="presParOf" srcId="{3D890E6D-E734-8140-B742-62367CC6DEBD}" destId="{23017142-B5A5-A749-840F-AC583148B528}" srcOrd="30" destOrd="0" presId="urn:microsoft.com/office/officeart/2005/8/layout/default"/>
    <dgm:cxn modelId="{F16F6C14-843A-914C-A64E-4BC14C49EF77}" type="presParOf" srcId="{3D890E6D-E734-8140-B742-62367CC6DEBD}" destId="{6CB4F5B4-3040-1A43-A77D-6269114A9E59}" srcOrd="31" destOrd="0" presId="urn:microsoft.com/office/officeart/2005/8/layout/default"/>
    <dgm:cxn modelId="{F1277DCA-0DBF-904F-8F66-1B3A106962D3}" type="presParOf" srcId="{3D890E6D-E734-8140-B742-62367CC6DEBD}" destId="{E68C3575-F5A2-584B-905A-B2588DCCFD51}" srcOrd="32" destOrd="0" presId="urn:microsoft.com/office/officeart/2005/8/layout/default"/>
    <dgm:cxn modelId="{D0CF332F-7AAA-2D40-9AC3-12B77C33A82D}" type="presParOf" srcId="{3D890E6D-E734-8140-B742-62367CC6DEBD}" destId="{DC7D9807-06FE-5143-ADE6-2FF9ED3BE052}" srcOrd="33" destOrd="0" presId="urn:microsoft.com/office/officeart/2005/8/layout/default"/>
    <dgm:cxn modelId="{1D4980BB-7A93-1D44-8834-88969CE34030}" type="presParOf" srcId="{3D890E6D-E734-8140-B742-62367CC6DEBD}" destId="{6DD2D724-1152-A549-98A1-1B1E04BB4533}" srcOrd="34" destOrd="0" presId="urn:microsoft.com/office/officeart/2005/8/layout/default"/>
    <dgm:cxn modelId="{6D43A950-DC8E-5049-88F9-D7148C2C7116}" type="presParOf" srcId="{3D890E6D-E734-8140-B742-62367CC6DEBD}" destId="{44CB49CB-E29F-6F49-AE70-7168A84242EF}" srcOrd="35" destOrd="0" presId="urn:microsoft.com/office/officeart/2005/8/layout/default"/>
    <dgm:cxn modelId="{A60D407C-BB1D-0241-A025-01A46C740523}" type="presParOf" srcId="{3D890E6D-E734-8140-B742-62367CC6DEBD}" destId="{5D15DCE9-4B17-4541-BD41-E21C31D79938}" srcOrd="36" destOrd="0" presId="urn:microsoft.com/office/officeart/2005/8/layout/default"/>
    <dgm:cxn modelId="{FCC4F9AD-B989-1B4A-B423-5B2489445395}" type="presParOf" srcId="{3D890E6D-E734-8140-B742-62367CC6DEBD}" destId="{C7269F86-564D-3A47-A7C2-A45401BE3DD0}" srcOrd="37" destOrd="0" presId="urn:microsoft.com/office/officeart/2005/8/layout/default"/>
    <dgm:cxn modelId="{4CB94EBB-689F-3C4B-A331-8FE894D3FD2C}" type="presParOf" srcId="{3D890E6D-E734-8140-B742-62367CC6DEBD}" destId="{153DEC67-FC61-8F47-B9CF-E9DA2D249AD7}" srcOrd="38" destOrd="0" presId="urn:microsoft.com/office/officeart/2005/8/layout/default"/>
    <dgm:cxn modelId="{F97710A8-D3CE-B84C-9AC6-B350F36FA438}" type="presParOf" srcId="{3D890E6D-E734-8140-B742-62367CC6DEBD}" destId="{E5B35F6D-D2F0-0041-9B10-AF876CE44BF6}" srcOrd="39" destOrd="0" presId="urn:microsoft.com/office/officeart/2005/8/layout/default"/>
    <dgm:cxn modelId="{FBD54461-74DB-C740-B435-8D8270527DC9}" type="presParOf" srcId="{3D890E6D-E734-8140-B742-62367CC6DEBD}" destId="{FC3D4679-96B1-EC40-A5EB-178F9AE38690}" srcOrd="40" destOrd="0" presId="urn:microsoft.com/office/officeart/2005/8/layout/default"/>
    <dgm:cxn modelId="{C07C511B-9DB1-0346-ACAB-A4969EA8A2DD}" type="presParOf" srcId="{3D890E6D-E734-8140-B742-62367CC6DEBD}" destId="{262316B1-4AD7-B849-A3AC-A8A4B0908C09}" srcOrd="41" destOrd="0" presId="urn:microsoft.com/office/officeart/2005/8/layout/default"/>
    <dgm:cxn modelId="{7A60B2E3-D5D0-C647-80B2-C06DD32E75E4}" type="presParOf" srcId="{3D890E6D-E734-8140-B742-62367CC6DEBD}" destId="{5AEA5985-236A-D34B-B8E7-82AD63194031}" srcOrd="4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3045F2-E56F-0F4F-9BC0-B0A7736D4D39}">
      <dsp:nvSpPr>
        <dsp:cNvPr id="0" name=""/>
        <dsp:cNvSpPr/>
      </dsp:nvSpPr>
      <dsp:spPr>
        <a:xfrm>
          <a:off x="0" y="665"/>
          <a:ext cx="6290226" cy="5586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3004BE-01DF-C14A-ADAE-93D242BD81E8}">
      <dsp:nvSpPr>
        <dsp:cNvPr id="0" name=""/>
        <dsp:cNvSpPr/>
      </dsp:nvSpPr>
      <dsp:spPr>
        <a:xfrm>
          <a:off x="168978" y="126351"/>
          <a:ext cx="307233" cy="307233"/>
        </a:xfrm>
        <a:prstGeom prst="rect">
          <a:avLst/>
        </a:prstGeom>
        <a:solidFill>
          <a:schemeClr val="bg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AD5F4-5E76-3A4B-82DE-565B0E0C1FF6}">
      <dsp:nvSpPr>
        <dsp:cNvPr id="0" name=""/>
        <dsp:cNvSpPr/>
      </dsp:nvSpPr>
      <dsp:spPr>
        <a:xfrm>
          <a:off x="645190" y="665"/>
          <a:ext cx="5645035" cy="558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19" tIns="59119" rIns="59119" bIns="591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IMPACT</a:t>
          </a:r>
        </a:p>
      </dsp:txBody>
      <dsp:txXfrm>
        <a:off x="645190" y="665"/>
        <a:ext cx="5645035" cy="558606"/>
      </dsp:txXfrm>
    </dsp:sp>
    <dsp:sp modelId="{C64C52A4-EF4C-4444-AD12-107519F08B81}">
      <dsp:nvSpPr>
        <dsp:cNvPr id="0" name=""/>
        <dsp:cNvSpPr/>
      </dsp:nvSpPr>
      <dsp:spPr>
        <a:xfrm>
          <a:off x="0" y="698923"/>
          <a:ext cx="6290226" cy="5586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A1E162-0DE5-42D3-9F2A-9C0A547C37AB}">
      <dsp:nvSpPr>
        <dsp:cNvPr id="0" name=""/>
        <dsp:cNvSpPr/>
      </dsp:nvSpPr>
      <dsp:spPr>
        <a:xfrm>
          <a:off x="168978" y="824609"/>
          <a:ext cx="307233" cy="30723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CAFEC1-A007-4553-A11E-F7AB84C43A71}">
      <dsp:nvSpPr>
        <dsp:cNvPr id="0" name=""/>
        <dsp:cNvSpPr/>
      </dsp:nvSpPr>
      <dsp:spPr>
        <a:xfrm>
          <a:off x="645190" y="698923"/>
          <a:ext cx="5645035" cy="558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19" tIns="59119" rIns="59119" bIns="591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Lower Caps on Some Loans </a:t>
          </a:r>
        </a:p>
      </dsp:txBody>
      <dsp:txXfrm>
        <a:off x="645190" y="698923"/>
        <a:ext cx="5645035" cy="558606"/>
      </dsp:txXfrm>
    </dsp:sp>
    <dsp:sp modelId="{EACAC26C-D004-484C-8EAF-9C391EFE964F}">
      <dsp:nvSpPr>
        <dsp:cNvPr id="0" name=""/>
        <dsp:cNvSpPr/>
      </dsp:nvSpPr>
      <dsp:spPr>
        <a:xfrm>
          <a:off x="0" y="1397181"/>
          <a:ext cx="6290226" cy="558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3163CB-F7E0-4831-98C4-4FF1BB54F6DB}">
      <dsp:nvSpPr>
        <dsp:cNvPr id="0" name=""/>
        <dsp:cNvSpPr/>
      </dsp:nvSpPr>
      <dsp:spPr>
        <a:xfrm>
          <a:off x="168978" y="1522868"/>
          <a:ext cx="307233" cy="30723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C8CEB6-CA2D-46C1-8CB0-CDD566409BBA}">
      <dsp:nvSpPr>
        <dsp:cNvPr id="0" name=""/>
        <dsp:cNvSpPr/>
      </dsp:nvSpPr>
      <dsp:spPr>
        <a:xfrm>
          <a:off x="645190" y="1397181"/>
          <a:ext cx="5645035" cy="558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19" tIns="59119" rIns="59119" bIns="591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Changes to Pell Grants</a:t>
          </a:r>
        </a:p>
      </dsp:txBody>
      <dsp:txXfrm>
        <a:off x="645190" y="1397181"/>
        <a:ext cx="5645035" cy="558606"/>
      </dsp:txXfrm>
    </dsp:sp>
    <dsp:sp modelId="{EDAA4321-D230-4FB3-8476-F13BA3FDAFBE}">
      <dsp:nvSpPr>
        <dsp:cNvPr id="0" name=""/>
        <dsp:cNvSpPr/>
      </dsp:nvSpPr>
      <dsp:spPr>
        <a:xfrm>
          <a:off x="0" y="2095440"/>
          <a:ext cx="6290226" cy="55860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0449651-8A31-497A-9C08-12D446B8C7F1}">
      <dsp:nvSpPr>
        <dsp:cNvPr id="0" name=""/>
        <dsp:cNvSpPr/>
      </dsp:nvSpPr>
      <dsp:spPr>
        <a:xfrm>
          <a:off x="168978" y="2221126"/>
          <a:ext cx="307233" cy="30723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DE3DB6-05C5-452D-B61A-59427FF0BD29}">
      <dsp:nvSpPr>
        <dsp:cNvPr id="0" name=""/>
        <dsp:cNvSpPr/>
      </dsp:nvSpPr>
      <dsp:spPr>
        <a:xfrm>
          <a:off x="645190" y="2095440"/>
          <a:ext cx="5645035" cy="558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19" tIns="59119" rIns="59119" bIns="591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Private Borrowing Market = Higher Debt Levels</a:t>
          </a:r>
        </a:p>
      </dsp:txBody>
      <dsp:txXfrm>
        <a:off x="645190" y="2095440"/>
        <a:ext cx="5645035" cy="558606"/>
      </dsp:txXfrm>
    </dsp:sp>
    <dsp:sp modelId="{1ED315C4-78E2-4B0E-8B56-6C70D12A5D20}">
      <dsp:nvSpPr>
        <dsp:cNvPr id="0" name=""/>
        <dsp:cNvSpPr/>
      </dsp:nvSpPr>
      <dsp:spPr>
        <a:xfrm>
          <a:off x="0" y="2793698"/>
          <a:ext cx="6290226" cy="55860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EBE7D1-EA04-4F49-9F1B-7897FBADCE14}">
      <dsp:nvSpPr>
        <dsp:cNvPr id="0" name=""/>
        <dsp:cNvSpPr/>
      </dsp:nvSpPr>
      <dsp:spPr>
        <a:xfrm>
          <a:off x="168978" y="2919384"/>
          <a:ext cx="307233" cy="30723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1120E6-1A73-42E3-89B9-D7C374208C57}">
      <dsp:nvSpPr>
        <dsp:cNvPr id="0" name=""/>
        <dsp:cNvSpPr/>
      </dsp:nvSpPr>
      <dsp:spPr>
        <a:xfrm>
          <a:off x="645190" y="2793698"/>
          <a:ext cx="5645035" cy="558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19" tIns="59119" rIns="59119" bIns="591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Public Service Loan Forgiveness restriction</a:t>
          </a:r>
        </a:p>
      </dsp:txBody>
      <dsp:txXfrm>
        <a:off x="645190" y="2793698"/>
        <a:ext cx="5645035" cy="558606"/>
      </dsp:txXfrm>
    </dsp:sp>
    <dsp:sp modelId="{35347B07-7234-4865-AB90-D942D8B8E050}">
      <dsp:nvSpPr>
        <dsp:cNvPr id="0" name=""/>
        <dsp:cNvSpPr/>
      </dsp:nvSpPr>
      <dsp:spPr>
        <a:xfrm>
          <a:off x="0" y="3491956"/>
          <a:ext cx="6290226" cy="55860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D452EF-14AB-488E-873C-50A9DF0F6350}">
      <dsp:nvSpPr>
        <dsp:cNvPr id="0" name=""/>
        <dsp:cNvSpPr/>
      </dsp:nvSpPr>
      <dsp:spPr>
        <a:xfrm>
          <a:off x="168978" y="3617643"/>
          <a:ext cx="307233" cy="307233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7758D2-9CDD-4CD3-B6B6-24083DDE7FBE}">
      <dsp:nvSpPr>
        <dsp:cNvPr id="0" name=""/>
        <dsp:cNvSpPr/>
      </dsp:nvSpPr>
      <dsp:spPr>
        <a:xfrm>
          <a:off x="645190" y="3491956"/>
          <a:ext cx="5645035" cy="558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19" tIns="59119" rIns="59119" bIns="591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Public Service</a:t>
          </a:r>
        </a:p>
      </dsp:txBody>
      <dsp:txXfrm>
        <a:off x="645190" y="3491956"/>
        <a:ext cx="5645035" cy="558606"/>
      </dsp:txXfrm>
    </dsp:sp>
    <dsp:sp modelId="{751B68AD-8F47-4189-B098-0B10FB3C35C6}">
      <dsp:nvSpPr>
        <dsp:cNvPr id="0" name=""/>
        <dsp:cNvSpPr/>
      </dsp:nvSpPr>
      <dsp:spPr>
        <a:xfrm>
          <a:off x="0" y="4190214"/>
          <a:ext cx="6290226" cy="5586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4018DC-B809-414B-880A-2D08F3C43F9E}">
      <dsp:nvSpPr>
        <dsp:cNvPr id="0" name=""/>
        <dsp:cNvSpPr/>
      </dsp:nvSpPr>
      <dsp:spPr>
        <a:xfrm>
          <a:off x="168978" y="4315901"/>
          <a:ext cx="307233" cy="307233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6C7243-6C0A-4912-9551-C393767207B7}">
      <dsp:nvSpPr>
        <dsp:cNvPr id="0" name=""/>
        <dsp:cNvSpPr/>
      </dsp:nvSpPr>
      <dsp:spPr>
        <a:xfrm>
          <a:off x="645190" y="4190214"/>
          <a:ext cx="5645035" cy="558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19" tIns="59119" rIns="59119" bIns="591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Fewer students from underrepresented groups (rural, first generation to go to college, lower income families)</a:t>
          </a:r>
        </a:p>
      </dsp:txBody>
      <dsp:txXfrm>
        <a:off x="645190" y="4190214"/>
        <a:ext cx="5645035" cy="558606"/>
      </dsp:txXfrm>
    </dsp:sp>
    <dsp:sp modelId="{3A5F9C7A-4BB0-4FA8-9805-E993A3C72C43}">
      <dsp:nvSpPr>
        <dsp:cNvPr id="0" name=""/>
        <dsp:cNvSpPr/>
      </dsp:nvSpPr>
      <dsp:spPr>
        <a:xfrm>
          <a:off x="0" y="4888473"/>
          <a:ext cx="6290226" cy="55860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B2C0EB-4C42-4634-9E9A-B4C71981F3BE}">
      <dsp:nvSpPr>
        <dsp:cNvPr id="0" name=""/>
        <dsp:cNvSpPr/>
      </dsp:nvSpPr>
      <dsp:spPr>
        <a:xfrm>
          <a:off x="168978" y="5014159"/>
          <a:ext cx="307233" cy="307233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C3861F-8025-48EB-9DD5-DAC12AE05D2F}">
      <dsp:nvSpPr>
        <dsp:cNvPr id="0" name=""/>
        <dsp:cNvSpPr/>
      </dsp:nvSpPr>
      <dsp:spPr>
        <a:xfrm>
          <a:off x="645190" y="4888473"/>
          <a:ext cx="5645035" cy="55860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9119" tIns="59119" rIns="59119" bIns="59119" numCol="1" spcCol="1270" anchor="ctr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Affordability </a:t>
          </a:r>
        </a:p>
      </dsp:txBody>
      <dsp:txXfrm>
        <a:off x="645190" y="4888473"/>
        <a:ext cx="5645035" cy="5586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1F3176-64AD-3A44-83C3-EE201BFA11DF}">
      <dsp:nvSpPr>
        <dsp:cNvPr id="0" name=""/>
        <dsp:cNvSpPr/>
      </dsp:nvSpPr>
      <dsp:spPr>
        <a:xfrm>
          <a:off x="0" y="0"/>
          <a:ext cx="8331708" cy="6354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Bar association as a convenor, problem-solver</a:t>
          </a:r>
        </a:p>
      </dsp:txBody>
      <dsp:txXfrm>
        <a:off x="18611" y="18611"/>
        <a:ext cx="7571705" cy="598189"/>
      </dsp:txXfrm>
    </dsp:sp>
    <dsp:sp modelId="{8DCE9B80-E4C7-534F-8A78-BDB361C67DEE}">
      <dsp:nvSpPr>
        <dsp:cNvPr id="0" name=""/>
        <dsp:cNvSpPr/>
      </dsp:nvSpPr>
      <dsp:spPr>
        <a:xfrm>
          <a:off x="622173" y="723662"/>
          <a:ext cx="8331708" cy="6354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287373"/>
                <a:satOff val="-4693"/>
                <a:lumOff val="294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287373"/>
                <a:satOff val="-4693"/>
                <a:lumOff val="294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Self-forming groups (local, metro)</a:t>
          </a:r>
        </a:p>
      </dsp:txBody>
      <dsp:txXfrm>
        <a:off x="640784" y="742273"/>
        <a:ext cx="7259295" cy="598189"/>
      </dsp:txXfrm>
    </dsp:sp>
    <dsp:sp modelId="{F161F71D-134D-D24E-8685-1CDFC87457B4}">
      <dsp:nvSpPr>
        <dsp:cNvPr id="0" name=""/>
        <dsp:cNvSpPr/>
      </dsp:nvSpPr>
      <dsp:spPr>
        <a:xfrm>
          <a:off x="1244346" y="1447325"/>
          <a:ext cx="8331708" cy="6354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574745"/>
                <a:satOff val="-9386"/>
                <a:lumOff val="588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574745"/>
                <a:satOff val="-9386"/>
                <a:lumOff val="588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Wellness (Deemphasizing alcohol at events)</a:t>
          </a:r>
        </a:p>
      </dsp:txBody>
      <dsp:txXfrm>
        <a:off x="1262957" y="1465936"/>
        <a:ext cx="7259295" cy="598189"/>
      </dsp:txXfrm>
    </dsp:sp>
    <dsp:sp modelId="{B65E3A7C-E7CD-0345-9CA5-894F9112C0CD}">
      <dsp:nvSpPr>
        <dsp:cNvPr id="0" name=""/>
        <dsp:cNvSpPr/>
      </dsp:nvSpPr>
      <dsp:spPr>
        <a:xfrm>
          <a:off x="1866518" y="2170988"/>
          <a:ext cx="8331708" cy="6354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862118"/>
                <a:satOff val="-14079"/>
                <a:lumOff val="882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862118"/>
                <a:satOff val="-14079"/>
                <a:lumOff val="882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Expectations of growth</a:t>
          </a:r>
        </a:p>
      </dsp:txBody>
      <dsp:txXfrm>
        <a:off x="1885129" y="2189599"/>
        <a:ext cx="7259295" cy="598189"/>
      </dsp:txXfrm>
    </dsp:sp>
    <dsp:sp modelId="{CF91CA62-2948-EB42-8D50-494FDA06F80A}">
      <dsp:nvSpPr>
        <dsp:cNvPr id="0" name=""/>
        <dsp:cNvSpPr/>
      </dsp:nvSpPr>
      <dsp:spPr>
        <a:xfrm>
          <a:off x="2488692" y="2894650"/>
          <a:ext cx="8331708" cy="63541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149490"/>
                <a:satOff val="-18772"/>
                <a:lumOff val="1176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1149490"/>
                <a:satOff val="-18772"/>
                <a:lumOff val="1176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 and out mentality (stickiness-streaming services)</a:t>
          </a:r>
        </a:p>
      </dsp:txBody>
      <dsp:txXfrm>
        <a:off x="2507303" y="2913261"/>
        <a:ext cx="7259295" cy="598189"/>
      </dsp:txXfrm>
    </dsp:sp>
    <dsp:sp modelId="{A778F250-CEA6-8743-B3F0-A98F920362E9}">
      <dsp:nvSpPr>
        <dsp:cNvPr id="0" name=""/>
        <dsp:cNvSpPr/>
      </dsp:nvSpPr>
      <dsp:spPr>
        <a:xfrm>
          <a:off x="7918690" y="464203"/>
          <a:ext cx="413017" cy="4130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011619" y="464203"/>
        <a:ext cx="227159" cy="310795"/>
      </dsp:txXfrm>
    </dsp:sp>
    <dsp:sp modelId="{E0BE4E53-AEB2-5B44-8AB3-D1AC0E32D7AE}">
      <dsp:nvSpPr>
        <dsp:cNvPr id="0" name=""/>
        <dsp:cNvSpPr/>
      </dsp:nvSpPr>
      <dsp:spPr>
        <a:xfrm>
          <a:off x="8540863" y="1187865"/>
          <a:ext cx="413017" cy="4130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497553"/>
            <a:satOff val="-9250"/>
            <a:lumOff val="-43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497553"/>
              <a:satOff val="-9250"/>
              <a:lumOff val="-43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8633792" y="1187865"/>
        <a:ext cx="227159" cy="310795"/>
      </dsp:txXfrm>
    </dsp:sp>
    <dsp:sp modelId="{6FD24D1C-E9A6-0841-B2E3-5BA4885974DE}">
      <dsp:nvSpPr>
        <dsp:cNvPr id="0" name=""/>
        <dsp:cNvSpPr/>
      </dsp:nvSpPr>
      <dsp:spPr>
        <a:xfrm>
          <a:off x="9163036" y="1900938"/>
          <a:ext cx="413017" cy="4130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995106"/>
            <a:satOff val="-18500"/>
            <a:lumOff val="-86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995106"/>
              <a:satOff val="-18500"/>
              <a:lumOff val="-8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9255965" y="1900938"/>
        <a:ext cx="227159" cy="310795"/>
      </dsp:txXfrm>
    </dsp:sp>
    <dsp:sp modelId="{89D56420-7AD5-1349-9006-1BB95C1A05C2}">
      <dsp:nvSpPr>
        <dsp:cNvPr id="0" name=""/>
        <dsp:cNvSpPr/>
      </dsp:nvSpPr>
      <dsp:spPr>
        <a:xfrm>
          <a:off x="9785209" y="2631661"/>
          <a:ext cx="413017" cy="4130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1492659"/>
            <a:satOff val="-27750"/>
            <a:lumOff val="-129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1492659"/>
              <a:satOff val="-27750"/>
              <a:lumOff val="-129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9878138" y="2631661"/>
        <a:ext cx="227159" cy="3107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505A20-26E6-7A42-ABF1-70B21B73F9BE}">
      <dsp:nvSpPr>
        <dsp:cNvPr id="0" name=""/>
        <dsp:cNvSpPr/>
      </dsp:nvSpPr>
      <dsp:spPr>
        <a:xfrm>
          <a:off x="446182" y="1498"/>
          <a:ext cx="1306320" cy="7837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Access to Legal Information:</a:t>
          </a:r>
          <a:endParaRPr lang="en-US" sz="1100" kern="1200"/>
        </a:p>
      </dsp:txBody>
      <dsp:txXfrm>
        <a:off x="446182" y="1498"/>
        <a:ext cx="1306320" cy="783792"/>
      </dsp:txXfrm>
    </dsp:sp>
    <dsp:sp modelId="{C6CE610D-7736-744E-84FF-A2B906E93148}">
      <dsp:nvSpPr>
        <dsp:cNvPr id="0" name=""/>
        <dsp:cNvSpPr/>
      </dsp:nvSpPr>
      <dsp:spPr>
        <a:xfrm>
          <a:off x="1883135" y="1498"/>
          <a:ext cx="1306320" cy="7837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Chatbots and virtual assistants simplify legal jargon.</a:t>
          </a:r>
        </a:p>
      </dsp:txBody>
      <dsp:txXfrm>
        <a:off x="1883135" y="1498"/>
        <a:ext cx="1306320" cy="783792"/>
      </dsp:txXfrm>
    </dsp:sp>
    <dsp:sp modelId="{FF91CA67-B980-9B41-97F2-B719580D099F}">
      <dsp:nvSpPr>
        <dsp:cNvPr id="0" name=""/>
        <dsp:cNvSpPr/>
      </dsp:nvSpPr>
      <dsp:spPr>
        <a:xfrm>
          <a:off x="3320087" y="1498"/>
          <a:ext cx="1306320" cy="78379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Automated forms guide users through filings.</a:t>
          </a:r>
        </a:p>
      </dsp:txBody>
      <dsp:txXfrm>
        <a:off x="3320087" y="1498"/>
        <a:ext cx="1306320" cy="783792"/>
      </dsp:txXfrm>
    </dsp:sp>
    <dsp:sp modelId="{0E7408D0-22B1-9D4E-BD59-9221539D8FF6}">
      <dsp:nvSpPr>
        <dsp:cNvPr id="0" name=""/>
        <dsp:cNvSpPr/>
      </dsp:nvSpPr>
      <dsp:spPr>
        <a:xfrm>
          <a:off x="4757039" y="1498"/>
          <a:ext cx="1306320" cy="78379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Navigation and Triage:</a:t>
          </a:r>
          <a:endParaRPr lang="en-US" sz="1100" kern="1200"/>
        </a:p>
      </dsp:txBody>
      <dsp:txXfrm>
        <a:off x="4757039" y="1498"/>
        <a:ext cx="1306320" cy="783792"/>
      </dsp:txXfrm>
    </dsp:sp>
    <dsp:sp modelId="{2445A51D-A116-F449-A4AC-005A6A1BE1C0}">
      <dsp:nvSpPr>
        <dsp:cNvPr id="0" name=""/>
        <dsp:cNvSpPr/>
      </dsp:nvSpPr>
      <dsp:spPr>
        <a:xfrm>
          <a:off x="6193992" y="1498"/>
          <a:ext cx="1306320" cy="78379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Court guidance systems point to correct forms and services.</a:t>
          </a:r>
        </a:p>
      </dsp:txBody>
      <dsp:txXfrm>
        <a:off x="6193992" y="1498"/>
        <a:ext cx="1306320" cy="783792"/>
      </dsp:txXfrm>
    </dsp:sp>
    <dsp:sp modelId="{3BBACB2C-F211-7444-9A4C-D40C58A2EDF5}">
      <dsp:nvSpPr>
        <dsp:cNvPr id="0" name=""/>
        <dsp:cNvSpPr/>
      </dsp:nvSpPr>
      <dsp:spPr>
        <a:xfrm>
          <a:off x="7630944" y="1498"/>
          <a:ext cx="1306320" cy="7837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AI triage directs people to self-help, mediation, or legal aid.</a:t>
          </a:r>
        </a:p>
      </dsp:txBody>
      <dsp:txXfrm>
        <a:off x="7630944" y="1498"/>
        <a:ext cx="1306320" cy="783792"/>
      </dsp:txXfrm>
    </dsp:sp>
    <dsp:sp modelId="{3EAD9F19-71D1-B542-BE3E-84E69B2CDBD1}">
      <dsp:nvSpPr>
        <dsp:cNvPr id="0" name=""/>
        <dsp:cNvSpPr/>
      </dsp:nvSpPr>
      <dsp:spPr>
        <a:xfrm>
          <a:off x="9067896" y="1498"/>
          <a:ext cx="1306320" cy="7837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Language and Accessibility:</a:t>
          </a:r>
          <a:endParaRPr lang="en-US" sz="1100" kern="1200"/>
        </a:p>
      </dsp:txBody>
      <dsp:txXfrm>
        <a:off x="9067896" y="1498"/>
        <a:ext cx="1306320" cy="783792"/>
      </dsp:txXfrm>
    </dsp:sp>
    <dsp:sp modelId="{0299AD81-8604-4F41-AD5B-C8DBACBEE3B6}">
      <dsp:nvSpPr>
        <dsp:cNvPr id="0" name=""/>
        <dsp:cNvSpPr/>
      </dsp:nvSpPr>
      <dsp:spPr>
        <a:xfrm>
          <a:off x="446182" y="915922"/>
          <a:ext cx="1306320" cy="78379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AI translation tools for non-English speakers.</a:t>
          </a:r>
        </a:p>
      </dsp:txBody>
      <dsp:txXfrm>
        <a:off x="446182" y="915922"/>
        <a:ext cx="1306320" cy="783792"/>
      </dsp:txXfrm>
    </dsp:sp>
    <dsp:sp modelId="{1ACB8989-C34A-DD4B-8865-B6638079DB6D}">
      <dsp:nvSpPr>
        <dsp:cNvPr id="0" name=""/>
        <dsp:cNvSpPr/>
      </dsp:nvSpPr>
      <dsp:spPr>
        <a:xfrm>
          <a:off x="1883135" y="915922"/>
          <a:ext cx="1306320" cy="78379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Voice-enabled systems assist those with literacy challenges.</a:t>
          </a:r>
        </a:p>
      </dsp:txBody>
      <dsp:txXfrm>
        <a:off x="1883135" y="915922"/>
        <a:ext cx="1306320" cy="783792"/>
      </dsp:txXfrm>
    </dsp:sp>
    <dsp:sp modelId="{5A5322B5-1D61-C445-A95A-F15C0165FEC9}">
      <dsp:nvSpPr>
        <dsp:cNvPr id="0" name=""/>
        <dsp:cNvSpPr/>
      </dsp:nvSpPr>
      <dsp:spPr>
        <a:xfrm>
          <a:off x="3320087" y="915922"/>
          <a:ext cx="1306320" cy="78379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Research and Preparation:</a:t>
          </a:r>
          <a:endParaRPr lang="en-US" sz="1100" kern="1200"/>
        </a:p>
      </dsp:txBody>
      <dsp:txXfrm>
        <a:off x="3320087" y="915922"/>
        <a:ext cx="1306320" cy="783792"/>
      </dsp:txXfrm>
    </dsp:sp>
    <dsp:sp modelId="{A7EC528D-490E-EE40-BA16-291B33299409}">
      <dsp:nvSpPr>
        <dsp:cNvPr id="0" name=""/>
        <dsp:cNvSpPr/>
      </dsp:nvSpPr>
      <dsp:spPr>
        <a:xfrm>
          <a:off x="4757039" y="915922"/>
          <a:ext cx="1306320" cy="7837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Summarization of case law and statutes.</a:t>
          </a:r>
        </a:p>
      </dsp:txBody>
      <dsp:txXfrm>
        <a:off x="4757039" y="915922"/>
        <a:ext cx="1306320" cy="783792"/>
      </dsp:txXfrm>
    </dsp:sp>
    <dsp:sp modelId="{39D40546-7C72-0540-BD78-039032C48EF3}">
      <dsp:nvSpPr>
        <dsp:cNvPr id="0" name=""/>
        <dsp:cNvSpPr/>
      </dsp:nvSpPr>
      <dsp:spPr>
        <a:xfrm>
          <a:off x="6193992" y="915922"/>
          <a:ext cx="1306320" cy="7837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Predictive analytics on case outcomes.</a:t>
          </a:r>
        </a:p>
      </dsp:txBody>
      <dsp:txXfrm>
        <a:off x="6193992" y="915922"/>
        <a:ext cx="1306320" cy="783792"/>
      </dsp:txXfrm>
    </dsp:sp>
    <dsp:sp modelId="{85EAED9B-0005-774B-9FBD-370C859D96B7}">
      <dsp:nvSpPr>
        <dsp:cNvPr id="0" name=""/>
        <dsp:cNvSpPr/>
      </dsp:nvSpPr>
      <dsp:spPr>
        <a:xfrm>
          <a:off x="7630944" y="915922"/>
          <a:ext cx="1306320" cy="78379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Courtroom Support:</a:t>
          </a:r>
          <a:endParaRPr lang="en-US" sz="1100" kern="1200"/>
        </a:p>
      </dsp:txBody>
      <dsp:txXfrm>
        <a:off x="7630944" y="915922"/>
        <a:ext cx="1306320" cy="783792"/>
      </dsp:txXfrm>
    </dsp:sp>
    <dsp:sp modelId="{6EA33EC0-7049-A04C-9A24-572AA260EE90}">
      <dsp:nvSpPr>
        <dsp:cNvPr id="0" name=""/>
        <dsp:cNvSpPr/>
      </dsp:nvSpPr>
      <dsp:spPr>
        <a:xfrm>
          <a:off x="9067896" y="915922"/>
          <a:ext cx="1306320" cy="78379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Scheduling and text reminders reduce missed hearings.</a:t>
          </a:r>
        </a:p>
      </dsp:txBody>
      <dsp:txXfrm>
        <a:off x="9067896" y="915922"/>
        <a:ext cx="1306320" cy="783792"/>
      </dsp:txXfrm>
    </dsp:sp>
    <dsp:sp modelId="{17BD478E-373B-BE4B-8B0A-AED1265E40C6}">
      <dsp:nvSpPr>
        <dsp:cNvPr id="0" name=""/>
        <dsp:cNvSpPr/>
      </dsp:nvSpPr>
      <dsp:spPr>
        <a:xfrm>
          <a:off x="446182" y="1830347"/>
          <a:ext cx="1306320" cy="78379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AI assists participants in virtual hearings.</a:t>
          </a:r>
        </a:p>
      </dsp:txBody>
      <dsp:txXfrm>
        <a:off x="446182" y="1830347"/>
        <a:ext cx="1306320" cy="783792"/>
      </dsp:txXfrm>
    </dsp:sp>
    <dsp:sp modelId="{23017142-B5A5-A749-840F-AC583148B528}">
      <dsp:nvSpPr>
        <dsp:cNvPr id="0" name=""/>
        <dsp:cNvSpPr/>
      </dsp:nvSpPr>
      <dsp:spPr>
        <a:xfrm>
          <a:off x="1883135" y="1830347"/>
          <a:ext cx="1306320" cy="7837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Legal Aid Innovation:</a:t>
          </a:r>
          <a:endParaRPr lang="en-US" sz="1100" kern="1200"/>
        </a:p>
      </dsp:txBody>
      <dsp:txXfrm>
        <a:off x="1883135" y="1830347"/>
        <a:ext cx="1306320" cy="783792"/>
      </dsp:txXfrm>
    </dsp:sp>
    <dsp:sp modelId="{E68C3575-F5A2-584B-905A-B2588DCCFD51}">
      <dsp:nvSpPr>
        <dsp:cNvPr id="0" name=""/>
        <dsp:cNvSpPr/>
      </dsp:nvSpPr>
      <dsp:spPr>
        <a:xfrm>
          <a:off x="3320087" y="1830347"/>
          <a:ext cx="1306320" cy="7837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AI screens clients and drafts documents faster.</a:t>
          </a:r>
        </a:p>
      </dsp:txBody>
      <dsp:txXfrm>
        <a:off x="3320087" y="1830347"/>
        <a:ext cx="1306320" cy="783792"/>
      </dsp:txXfrm>
    </dsp:sp>
    <dsp:sp modelId="{6DD2D724-1152-A549-98A1-1B1E04BB4533}">
      <dsp:nvSpPr>
        <dsp:cNvPr id="0" name=""/>
        <dsp:cNvSpPr/>
      </dsp:nvSpPr>
      <dsp:spPr>
        <a:xfrm>
          <a:off x="4757039" y="1830347"/>
          <a:ext cx="1306320" cy="78379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Plain language summaries of court orders.</a:t>
          </a:r>
        </a:p>
      </dsp:txBody>
      <dsp:txXfrm>
        <a:off x="4757039" y="1830347"/>
        <a:ext cx="1306320" cy="783792"/>
      </dsp:txXfrm>
    </dsp:sp>
    <dsp:sp modelId="{5D15DCE9-4B17-4541-BD41-E21C31D79938}">
      <dsp:nvSpPr>
        <dsp:cNvPr id="0" name=""/>
        <dsp:cNvSpPr/>
      </dsp:nvSpPr>
      <dsp:spPr>
        <a:xfrm>
          <a:off x="6193992" y="1830347"/>
          <a:ext cx="1306320" cy="78379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5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1" kern="1200"/>
            <a:t>Challenges:</a:t>
          </a:r>
          <a:endParaRPr lang="en-US" sz="1100" kern="1200"/>
        </a:p>
      </dsp:txBody>
      <dsp:txXfrm>
        <a:off x="6193992" y="1830347"/>
        <a:ext cx="1306320" cy="783792"/>
      </dsp:txXfrm>
    </dsp:sp>
    <dsp:sp modelId="{153DEC67-FC61-8F47-B9CF-E9DA2D249AD7}">
      <dsp:nvSpPr>
        <dsp:cNvPr id="0" name=""/>
        <dsp:cNvSpPr/>
      </dsp:nvSpPr>
      <dsp:spPr>
        <a:xfrm>
          <a:off x="7630944" y="1830347"/>
          <a:ext cx="1306320" cy="783792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6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Accuracy and reliability of AI advice.</a:t>
          </a:r>
        </a:p>
      </dsp:txBody>
      <dsp:txXfrm>
        <a:off x="7630944" y="1830347"/>
        <a:ext cx="1306320" cy="783792"/>
      </dsp:txXfrm>
    </dsp:sp>
    <dsp:sp modelId="{FC3D4679-96B1-EC40-A5EB-178F9AE38690}">
      <dsp:nvSpPr>
        <dsp:cNvPr id="0" name=""/>
        <dsp:cNvSpPr/>
      </dsp:nvSpPr>
      <dsp:spPr>
        <a:xfrm>
          <a:off x="9067896" y="1830347"/>
          <a:ext cx="1306320" cy="783792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Equity in access to digital tools.</a:t>
          </a:r>
        </a:p>
      </dsp:txBody>
      <dsp:txXfrm>
        <a:off x="9067896" y="1830347"/>
        <a:ext cx="1306320" cy="783792"/>
      </dsp:txXfrm>
    </dsp:sp>
    <dsp:sp modelId="{5AEA5985-236A-D34B-B8E7-82AD63194031}">
      <dsp:nvSpPr>
        <dsp:cNvPr id="0" name=""/>
        <dsp:cNvSpPr/>
      </dsp:nvSpPr>
      <dsp:spPr>
        <a:xfrm>
          <a:off x="4757039" y="2744771"/>
          <a:ext cx="1306320" cy="78379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satMod val="100000"/>
                <a:lumMod val="104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>
            <a:rot lat="0" lon="0" rev="0"/>
          </a:camera>
          <a:lightRig rig="threePt" dir="t"/>
        </a:scene3d>
        <a:sp3d>
          <a:bevelT w="25400" h="12700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/>
            <a:t>• Ethics and oversight to prevent misuse.</a:t>
          </a:r>
        </a:p>
      </dsp:txBody>
      <dsp:txXfrm>
        <a:off x="4757039" y="2744771"/>
        <a:ext cx="1306320" cy="7837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55D4F-DBF0-41A7-8605-0C5FD163AA65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4E713-D150-4AE1-B286-4A8A8B334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80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233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897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302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793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Published in 2000</a:t>
            </a:r>
          </a:p>
          <a:p>
            <a:r>
              <a:rPr lang="en-US" err="1"/>
              <a:t>Precient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459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384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420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7795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E9DC7-3EF4-4499-B6FA-C6EC654EE8B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471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120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7729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TBD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786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77148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34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Note the political environment. Liberty University.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472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554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742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146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175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57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F4E713-D150-4AE1-B286-4A8A8B3344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127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0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717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68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58817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597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49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9688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920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95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708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088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414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3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647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808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91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34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4D94AF-FB4E-4C04-BD65-2C5EF54D4814}" type="datetimeFigureOut">
              <a:rPr lang="en-US" smtClean="0"/>
              <a:t>11/17/2025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4A927-1601-4E9B-83E7-6F3B7B4225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688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7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hopscotch on a sidewalk">
            <a:extLst>
              <a:ext uri="{FF2B5EF4-FFF2-40B4-BE49-F238E27FC236}">
                <a16:creationId xmlns:a16="http://schemas.microsoft.com/office/drawing/2014/main" id="{095A4049-2372-0C2C-6689-33539F8507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809" r="6082" b="-2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2CD7667-9E49-99BC-2EFA-5824DE53D6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8866" y="1156016"/>
            <a:ext cx="4088190" cy="2369093"/>
          </a:xfrm>
        </p:spPr>
        <p:txBody>
          <a:bodyPr>
            <a:normAutofit/>
          </a:bodyPr>
          <a:lstStyle/>
          <a:p>
            <a:r>
              <a:rPr lang="en-US" sz="4800">
                <a:effectLst/>
                <a:ea typeface="MS PGothic" panose="020B0600070205080204" pitchFamily="34" charset="-128"/>
              </a:rPr>
              <a:t>Trends Update</a:t>
            </a:r>
            <a:endParaRPr lang="en-US"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B7786F-C945-941F-7BFD-BB4E91D45A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2869" y="3584225"/>
            <a:ext cx="4079721" cy="1096901"/>
          </a:xfrm>
        </p:spPr>
        <p:txBody>
          <a:bodyPr>
            <a:normAutofit/>
          </a:bodyPr>
          <a:lstStyle/>
          <a:p>
            <a:r>
              <a:rPr lang="en-US" sz="2400" b="1">
                <a:latin typeface="+mj-lt"/>
              </a:rPr>
              <a:t>Mass Bar Association</a:t>
            </a:r>
          </a:p>
          <a:p>
            <a:r>
              <a:rPr lang="en-US" sz="1600">
                <a:latin typeface="+mj-lt"/>
              </a:rPr>
              <a:t>October 8, 2025</a:t>
            </a:r>
          </a:p>
        </p:txBody>
      </p:sp>
    </p:spTree>
    <p:extLst>
      <p:ext uri="{BB962C8B-B14F-4D97-AF65-F5344CB8AC3E}">
        <p14:creationId xmlns:p14="http://schemas.microsoft.com/office/powerpoint/2010/main" val="177640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137DC15-0AC3-CE9D-383F-C48241B5D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5" b="15040"/>
          <a:stretch>
            <a:fillRect/>
          </a:stretch>
        </p:blipFill>
        <p:spPr>
          <a:xfrm>
            <a:off x="3672824" y="1205259"/>
            <a:ext cx="8232664" cy="5396709"/>
          </a:xfrm>
        </p:spPr>
      </p:pic>
    </p:spTree>
    <p:extLst>
      <p:ext uri="{BB962C8B-B14F-4D97-AF65-F5344CB8AC3E}">
        <p14:creationId xmlns:p14="http://schemas.microsoft.com/office/powerpoint/2010/main" val="256606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614F8D6-94D6-0566-6FAA-9C9B406DC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6" t="874" r="1576" b="14037"/>
          <a:stretch>
            <a:fillRect/>
          </a:stretch>
        </p:blipFill>
        <p:spPr>
          <a:xfrm>
            <a:off x="3166912" y="923925"/>
            <a:ext cx="9025088" cy="5934075"/>
          </a:xfrm>
        </p:spPr>
      </p:pic>
    </p:spTree>
    <p:extLst>
      <p:ext uri="{BB962C8B-B14F-4D97-AF65-F5344CB8AC3E}">
        <p14:creationId xmlns:p14="http://schemas.microsoft.com/office/powerpoint/2010/main" val="2250280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ocument with a check mark&#10;&#10;AI-generated content may be incorrect.">
            <a:extLst>
              <a:ext uri="{FF2B5EF4-FFF2-40B4-BE49-F238E27FC236}">
                <a16:creationId xmlns:a16="http://schemas.microsoft.com/office/drawing/2014/main" id="{DEBAB417-80C0-63D0-11A5-7D1069FAA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038" y="885399"/>
            <a:ext cx="7809010" cy="5753464"/>
          </a:xfrm>
        </p:spPr>
      </p:pic>
    </p:spTree>
    <p:extLst>
      <p:ext uri="{BB962C8B-B14F-4D97-AF65-F5344CB8AC3E}">
        <p14:creationId xmlns:p14="http://schemas.microsoft.com/office/powerpoint/2010/main" val="1570979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graph&#10;&#10;AI-generated content may be incorrect.">
            <a:extLst>
              <a:ext uri="{FF2B5EF4-FFF2-40B4-BE49-F238E27FC236}">
                <a16:creationId xmlns:a16="http://schemas.microsoft.com/office/drawing/2014/main" id="{D1409FFE-EA6C-FC53-A6AB-31F66667C6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" t="5368"/>
          <a:stretch>
            <a:fillRect/>
          </a:stretch>
        </p:blipFill>
        <p:spPr>
          <a:xfrm>
            <a:off x="2908092" y="824459"/>
            <a:ext cx="9221412" cy="5813503"/>
          </a:xfrm>
        </p:spPr>
      </p:pic>
    </p:spTree>
    <p:extLst>
      <p:ext uri="{BB962C8B-B14F-4D97-AF65-F5344CB8AC3E}">
        <p14:creationId xmlns:p14="http://schemas.microsoft.com/office/powerpoint/2010/main" val="5045988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3" name="Picture 4102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02E3FB-2C55-442A-9966-1DF2F0659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759" y="1379716"/>
            <a:ext cx="6899651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/>
              <a:t>Lessons from</a:t>
            </a:r>
            <a:br>
              <a:rPr lang="en-US"/>
            </a:br>
            <a:r>
              <a:rPr lang="en-US" i="1"/>
              <a:t>Bowling Alone</a:t>
            </a:r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2C7A97E-26A9-97CD-1F0D-34B7568D7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59" y="2758936"/>
            <a:ext cx="6568974" cy="4012872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/>
              <a:t>Social structures—whether they be PTA, local organizations, church, etc. help create a society that is happy, healthy, and safe.</a:t>
            </a:r>
          </a:p>
          <a:p>
            <a:pPr marL="0" indent="0">
              <a:buNone/>
            </a:pPr>
            <a:endParaRPr lang="en-US"/>
          </a:p>
          <a:p>
            <a:pPr marL="0"/>
            <a:r>
              <a:rPr lang="en-US"/>
              <a:t>How does the decline of those structures impact us and our institutions?</a:t>
            </a:r>
          </a:p>
          <a:p>
            <a:pPr marL="0" indent="0">
              <a:buNone/>
            </a:pPr>
            <a:endParaRPr lang="en-US"/>
          </a:p>
          <a:p>
            <a:pPr marL="0"/>
            <a:r>
              <a:rPr lang="en-US"/>
              <a:t>Life Stuff</a:t>
            </a:r>
          </a:p>
        </p:txBody>
      </p:sp>
      <p:sp useBgFill="1">
        <p:nvSpPr>
          <p:cNvPr id="4105" name="Rectangle 4104">
            <a:extLst>
              <a:ext uri="{FF2B5EF4-FFF2-40B4-BE49-F238E27FC236}">
                <a16:creationId xmlns:a16="http://schemas.microsoft.com/office/drawing/2014/main" id="{E2E0C929-96C6-41B1-A001-566036DF0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88740" y="0"/>
            <a:ext cx="500325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9DE4DFB-4570-508F-3EAA-ACA44FF02FD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029"/>
          <a:stretch>
            <a:fillRect/>
          </a:stretch>
        </p:blipFill>
        <p:spPr bwMode="auto">
          <a:xfrm>
            <a:off x="7519416" y="10"/>
            <a:ext cx="4672584" cy="685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9522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64F98-2919-957C-F363-7495A0B7D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861" y="2087982"/>
            <a:ext cx="4586844" cy="23690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lnSpc>
                <a:spcPct val="90000"/>
              </a:lnSpc>
            </a:pPr>
            <a:r>
              <a:rPr lang="en-US" sz="3700"/>
              <a:t>What if they gave a program and nobody came?</a:t>
            </a:r>
          </a:p>
        </p:txBody>
      </p:sp>
      <p:pic>
        <p:nvPicPr>
          <p:cNvPr id="7" name="Content Placeholder 6" descr="A person standing at a podium in front of a group of people&#10;&#10;AI-generated content may be incorrect.">
            <a:extLst>
              <a:ext uri="{FF2B5EF4-FFF2-40B4-BE49-F238E27FC236}">
                <a16:creationId xmlns:a16="http://schemas.microsoft.com/office/drawing/2014/main" id="{E940BD32-C766-FE98-E9C6-4E9E701AF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4" t="9091" r="19669"/>
          <a:stretch>
            <a:fillRect/>
          </a:stretch>
        </p:blipFill>
        <p:spPr>
          <a:xfrm>
            <a:off x="4269854" y="-1"/>
            <a:ext cx="7922146" cy="6858001"/>
          </a:xfrm>
          <a:custGeom>
            <a:avLst/>
            <a:gdLst/>
            <a:ahLst/>
            <a:cxnLst/>
            <a:rect l="l" t="t" r="r" b="b"/>
            <a:pathLst>
              <a:path w="7922146" h="6858001">
                <a:moveTo>
                  <a:pt x="379987" y="0"/>
                </a:moveTo>
                <a:lnTo>
                  <a:pt x="5304971" y="0"/>
                </a:lnTo>
                <a:lnTo>
                  <a:pt x="7065281" y="0"/>
                </a:lnTo>
                <a:lnTo>
                  <a:pt x="7397540" y="0"/>
                </a:lnTo>
                <a:lnTo>
                  <a:pt x="7397540" y="1"/>
                </a:lnTo>
                <a:lnTo>
                  <a:pt x="7922146" y="1"/>
                </a:lnTo>
                <a:lnTo>
                  <a:pt x="7922146" y="6858001"/>
                </a:lnTo>
                <a:lnTo>
                  <a:pt x="7065281" y="6858001"/>
                </a:lnTo>
                <a:lnTo>
                  <a:pt x="7065281" y="6858000"/>
                </a:lnTo>
                <a:lnTo>
                  <a:pt x="5932989" y="6858000"/>
                </a:lnTo>
                <a:lnTo>
                  <a:pt x="5932989" y="6858001"/>
                </a:lnTo>
                <a:lnTo>
                  <a:pt x="27809" y="6858001"/>
                </a:lnTo>
                <a:lnTo>
                  <a:pt x="1803228" y="4521201"/>
                </a:lnTo>
                <a:close/>
                <a:moveTo>
                  <a:pt x="0" y="0"/>
                </a:moveTo>
                <a:lnTo>
                  <a:pt x="379987" y="0"/>
                </a:lnTo>
                <a:lnTo>
                  <a:pt x="0" y="407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62385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2B914-C460-FF32-32B0-005A6C3F35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232" y="3801738"/>
            <a:ext cx="10071536" cy="9297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Meeting Angst</a:t>
            </a:r>
          </a:p>
        </p:txBody>
      </p:sp>
      <p:pic>
        <p:nvPicPr>
          <p:cNvPr id="12290" name="Picture 2" descr="Tips and Best Practices for Virtual Board Meetings - Growth for Good">
            <a:extLst>
              <a:ext uri="{FF2B5EF4-FFF2-40B4-BE49-F238E27FC236}">
                <a16:creationId xmlns:a16="http://schemas.microsoft.com/office/drawing/2014/main" id="{B5FD7231-8AEF-AAC1-D288-BA6728BFBD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1" r="2" b="2"/>
          <a:stretch/>
        </p:blipFill>
        <p:spPr bwMode="auto">
          <a:xfrm>
            <a:off x="904492" y="772621"/>
            <a:ext cx="3292790" cy="26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2024 Annual Meeting &amp; Convention - NJSBA">
            <a:extLst>
              <a:ext uri="{FF2B5EF4-FFF2-40B4-BE49-F238E27FC236}">
                <a16:creationId xmlns:a16="http://schemas.microsoft.com/office/drawing/2014/main" id="{9EF7BAEE-13E6-842F-D0F8-0A4C64CB1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r="8263" b="2"/>
          <a:stretch/>
        </p:blipFill>
        <p:spPr bwMode="auto">
          <a:xfrm>
            <a:off x="4457293" y="772621"/>
            <a:ext cx="3292790" cy="26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Nonprofit Board Meeting | Nonprofit Law | Semanchik Law Group">
            <a:extLst>
              <a:ext uri="{FF2B5EF4-FFF2-40B4-BE49-F238E27FC236}">
                <a16:creationId xmlns:a16="http://schemas.microsoft.com/office/drawing/2014/main" id="{F1FC1A9D-50F1-1AF4-C9BC-C293868FF4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78" r="6462"/>
          <a:stretch/>
        </p:blipFill>
        <p:spPr bwMode="auto">
          <a:xfrm>
            <a:off x="8015984" y="772621"/>
            <a:ext cx="3292790" cy="266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682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05FDA-7873-23B5-27F7-21D190E52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US"/>
              <a:t>Social Shifts</a:t>
            </a:r>
          </a:p>
        </p:txBody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29C482FE-F140-6DB5-314E-486C33AACC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5765658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90364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23A3F-7F71-B112-B8FC-A705721B1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743F527-EAFA-C3BF-6BF3-F7F6130ED7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024" y="1682223"/>
            <a:ext cx="3482041" cy="398858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Rule of law and access to justice issues and their impact on the bar </a:t>
            </a:r>
          </a:p>
        </p:txBody>
      </p:sp>
      <p:pic>
        <p:nvPicPr>
          <p:cNvPr id="3074" name="Picture 2" descr="Hundreds of Attorneys Gather Outside Phila. City Hall in Support of Rule of  Law | Law.com">
            <a:extLst>
              <a:ext uri="{FF2B5EF4-FFF2-40B4-BE49-F238E27FC236}">
                <a16:creationId xmlns:a16="http://schemas.microsoft.com/office/drawing/2014/main" id="{F8FA740D-1756-F137-6EE3-0BB23F62AE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9145" y="826693"/>
            <a:ext cx="6409958" cy="529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917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5" name="Picture 9224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9227" name="Picture 9226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585759-4D48-A78A-4E8F-A5DB2358D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6820" y="673240"/>
            <a:ext cx="3300981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2600"/>
              <a:t>AI’s and Technology’s</a:t>
            </a:r>
            <a:br>
              <a:rPr lang="en-US" sz="2600"/>
            </a:br>
            <a:r>
              <a:rPr lang="en-US" sz="2600"/>
              <a:t>Impact on the Legal Profession</a:t>
            </a:r>
            <a:br>
              <a:rPr lang="en-US" sz="2600"/>
            </a:br>
            <a:r>
              <a:rPr lang="en-US" sz="2600"/>
              <a:t>&amp;</a:t>
            </a:r>
            <a:br>
              <a:rPr lang="en-US" sz="2600"/>
            </a:br>
            <a:r>
              <a:rPr lang="en-US" sz="2600"/>
              <a:t>The Work of the Association</a:t>
            </a:r>
          </a:p>
        </p:txBody>
      </p:sp>
      <p:sp>
        <p:nvSpPr>
          <p:cNvPr id="9229" name="Rectangle 9228">
            <a:extLst>
              <a:ext uri="{FF2B5EF4-FFF2-40B4-BE49-F238E27FC236}">
                <a16:creationId xmlns:a16="http://schemas.microsoft.com/office/drawing/2014/main" id="{11432301-4726-4BC7-A053-C83570C66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1" name="Rectangle 9230">
            <a:extLst>
              <a:ext uri="{FF2B5EF4-FFF2-40B4-BE49-F238E27FC236}">
                <a16:creationId xmlns:a16="http://schemas.microsoft.com/office/drawing/2014/main" id="{3FF533E5-9750-4E88-96EA-897A0D703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94678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33" name="Rounded Rectangle 11">
            <a:extLst>
              <a:ext uri="{FF2B5EF4-FFF2-40B4-BE49-F238E27FC236}">
                <a16:creationId xmlns:a16="http://schemas.microsoft.com/office/drawing/2014/main" id="{F41BBC71-7D18-4156-8DE4-06F1CB298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338" y="643464"/>
            <a:ext cx="6638814" cy="5571072"/>
          </a:xfrm>
          <a:prstGeom prst="roundRect">
            <a:avLst>
              <a:gd name="adj" fmla="val 2403"/>
            </a:avLst>
          </a:prstGeom>
          <a:solidFill>
            <a:srgbClr val="FFFFF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ABA's AI task force will provide lawyers with practical tips, starting with  Sept. 28 webinar">
            <a:extLst>
              <a:ext uri="{FF2B5EF4-FFF2-40B4-BE49-F238E27FC236}">
                <a16:creationId xmlns:a16="http://schemas.microsoft.com/office/drawing/2014/main" id="{D6FD9F4D-7593-6D4B-459F-C684370551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1" r="19855" b="1"/>
          <a:stretch>
            <a:fillRect/>
          </a:stretch>
        </p:blipFill>
        <p:spPr bwMode="auto">
          <a:xfrm>
            <a:off x="1293000" y="1286928"/>
            <a:ext cx="5339490" cy="4284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804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899CBB-9B37-5300-ABD0-F1C02FD410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6119" y="268356"/>
            <a:ext cx="303152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Big Picture</a:t>
            </a:r>
            <a:br>
              <a:rPr lang="en-US" sz="4800"/>
            </a:br>
            <a:r>
              <a:rPr lang="en-US" sz="4800"/>
              <a:t>Data</a:t>
            </a:r>
          </a:p>
        </p:txBody>
      </p:sp>
      <p:pic>
        <p:nvPicPr>
          <p:cNvPr id="4" name="Picture 3" descr="Vibrant multicolor checkered floor design">
            <a:extLst>
              <a:ext uri="{FF2B5EF4-FFF2-40B4-BE49-F238E27FC236}">
                <a16:creationId xmlns:a16="http://schemas.microsoft.com/office/drawing/2014/main" id="{DE435EDD-D0F7-9170-5107-AF635FE8733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654" r="11631"/>
          <a:stretch>
            <a:fillRect/>
          </a:stretch>
        </p:blipFill>
        <p:spPr>
          <a:xfrm>
            <a:off x="2405" y="10"/>
            <a:ext cx="7794245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DFFD9D3-0E77-42C3-B89D-A987E7760A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C48F185-A6F4-40C2-A466-5CB3F23F2F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96651" y="0"/>
            <a:ext cx="16459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4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ntage weighing scales">
            <a:extLst>
              <a:ext uri="{FF2B5EF4-FFF2-40B4-BE49-F238E27FC236}">
                <a16:creationId xmlns:a16="http://schemas.microsoft.com/office/drawing/2014/main" id="{07F66E0C-7C88-88E3-EB42-7AA35FE888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40000"/>
          </a:blip>
          <a:srcRect t="18896" b="43604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37173"/>
            <a:ext cx="9448800" cy="2602062"/>
          </a:xfrm>
        </p:spPr>
        <p:txBody>
          <a:bodyPr>
            <a:normAutofit/>
          </a:bodyPr>
          <a:lstStyle/>
          <a:p>
            <a:r>
              <a:t>AI and Access to Justice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42935"/>
            <a:ext cx="9448800" cy="685800"/>
          </a:xfrm>
        </p:spPr>
        <p:txBody>
          <a:bodyPr>
            <a:normAutofit/>
          </a:bodyPr>
          <a:lstStyle/>
          <a:p>
            <a:r>
              <a:t>How AI is Helping People Navigate the Justice System</a:t>
            </a:r>
          </a:p>
        </p:txBody>
      </p:sp>
    </p:spTree>
    <p:extLst>
      <p:ext uri="{BB962C8B-B14F-4D97-AF65-F5344CB8AC3E}">
        <p14:creationId xmlns:p14="http://schemas.microsoft.com/office/powerpoint/2010/main" val="231122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030FD700-069E-45B7-99EE-9FD40B196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AI Applications in the Justice System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7E97D106-0F14-B406-EC48-55966DFF4B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0197651"/>
              </p:ext>
            </p:extLst>
          </p:nvPr>
        </p:nvGraphicFramePr>
        <p:xfrm>
          <a:off x="685800" y="2441051"/>
          <a:ext cx="10820400" cy="35300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1817406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A7244538-290E-40DA-A93A-14BB3E6CF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4543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BAAEB2-BC61-6BC6-297A-D45055455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6202" y="237406"/>
            <a:ext cx="6576112" cy="1766157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800"/>
              <a:t>Internal Policies Regarding AI</a:t>
            </a: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1DF3B3-9DBC-445D-AE4E-A62E5A9B8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96638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ood human figure">
            <a:extLst>
              <a:ext uri="{FF2B5EF4-FFF2-40B4-BE49-F238E27FC236}">
                <a16:creationId xmlns:a16="http://schemas.microsoft.com/office/drawing/2014/main" id="{866A376B-3FC7-9EC5-5697-4C8B8CC991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063" r="52636" b="-1"/>
          <a:stretch>
            <a:fillRect/>
          </a:stretch>
        </p:blipFill>
        <p:spPr>
          <a:xfrm>
            <a:off x="-4" y="10"/>
            <a:ext cx="465429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F51F80E8-0CAC-410E-B59A-29FDDC357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A4E523-5107-63F6-7226-D7A83A9F9683}"/>
              </a:ext>
            </a:extLst>
          </p:cNvPr>
          <p:cNvSpPr txBox="1"/>
          <p:nvPr/>
        </p:nvSpPr>
        <p:spPr>
          <a:xfrm>
            <a:off x="5291528" y="2863121"/>
            <a:ext cx="56063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Staff use</a:t>
            </a:r>
          </a:p>
          <a:p>
            <a:r>
              <a:rPr lang="en-US"/>
              <a:t>Disclosure</a:t>
            </a:r>
          </a:p>
          <a:p>
            <a:r>
              <a:rPr lang="en-US"/>
              <a:t>Copyright</a:t>
            </a:r>
          </a:p>
          <a:p>
            <a:r>
              <a:rPr lang="en-US"/>
              <a:t>Hiring </a:t>
            </a:r>
          </a:p>
          <a:p>
            <a:r>
              <a:rPr lang="en-US"/>
              <a:t>Responsibility</a:t>
            </a:r>
          </a:p>
          <a:p>
            <a:r>
              <a:rPr lang="en-US"/>
              <a:t>Training</a:t>
            </a:r>
          </a:p>
        </p:txBody>
      </p:sp>
    </p:spTree>
    <p:extLst>
      <p:ext uri="{BB962C8B-B14F-4D97-AF65-F5344CB8AC3E}">
        <p14:creationId xmlns:p14="http://schemas.microsoft.com/office/powerpoint/2010/main" val="144352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t>Trend</a:t>
            </a:r>
            <a:r>
              <a:rPr lang="en-US"/>
              <a:t>s i</a:t>
            </a:r>
            <a:r>
              <a:t>n Law School Enrollment</a:t>
            </a:r>
          </a:p>
        </p:txBody>
      </p:sp>
      <p:pic>
        <p:nvPicPr>
          <p:cNvPr id="3" name="Picture 2" descr="Law_School_Enrollment_2015_2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223" y="2115066"/>
            <a:ext cx="7810703" cy="41863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8040" y="2475038"/>
            <a:ext cx="509097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/>
          </a:p>
          <a:p>
            <a:pPr>
              <a:defRPr sz="1400" b="1">
                <a:solidFill>
                  <a:srgbClr val="003300"/>
                </a:solidFill>
              </a:defRPr>
            </a:pPr>
            <a:r>
              <a:rPr sz="1400"/>
              <a:t>Key Insights:</a:t>
            </a:r>
          </a:p>
          <a:p>
            <a:pPr algn="l">
              <a:defRPr sz="1200">
                <a:solidFill>
                  <a:srgbClr val="000000"/>
                </a:solidFill>
              </a:defRPr>
            </a:pPr>
            <a:r>
              <a:rPr sz="1200"/>
              <a:t>• Enrollment bottomed around 37k (2015–2017).</a:t>
            </a:r>
          </a:p>
          <a:p>
            <a:pPr algn="l">
              <a:defRPr sz="1200">
                <a:solidFill>
                  <a:srgbClr val="000000"/>
                </a:solidFill>
              </a:defRPr>
            </a:pPr>
            <a:r>
              <a:rPr sz="1200"/>
              <a:t>• Stabilized near 38k through 2020.</a:t>
            </a:r>
          </a:p>
          <a:p>
            <a:pPr algn="l">
              <a:defRPr sz="1200">
                <a:solidFill>
                  <a:srgbClr val="000000"/>
                </a:solidFill>
              </a:defRPr>
            </a:pPr>
            <a:r>
              <a:rPr sz="1200"/>
              <a:t>• 2021 saw a major spike to 42.7k.</a:t>
            </a:r>
          </a:p>
          <a:p>
            <a:pPr algn="l">
              <a:defRPr sz="1200">
                <a:solidFill>
                  <a:srgbClr val="000000"/>
                </a:solidFill>
              </a:defRPr>
            </a:pPr>
            <a:r>
              <a:rPr sz="1200"/>
              <a:t>• Numbers dipped in 2022–23, rebounded in 2024 (~39.7k).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93B6B2-DD1F-0023-E607-9A9521E89B30}"/>
              </a:ext>
            </a:extLst>
          </p:cNvPr>
          <p:cNvSpPr txBox="1"/>
          <p:nvPr/>
        </p:nvSpPr>
        <p:spPr>
          <a:xfrm>
            <a:off x="3090509" y="4682870"/>
            <a:ext cx="4887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2025 Law School Applications and Enrollments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D40482D2-B4D4-F4BE-60B6-C8FFE0B17F80}"/>
              </a:ext>
            </a:extLst>
          </p:cNvPr>
          <p:cNvSpPr/>
          <p:nvPr/>
        </p:nvSpPr>
        <p:spPr>
          <a:xfrm>
            <a:off x="4825388" y="1740932"/>
            <a:ext cx="705079" cy="18946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E5860-E32E-4B7C-524A-143F36445DFB}"/>
              </a:ext>
            </a:extLst>
          </p:cNvPr>
          <p:cNvSpPr txBox="1"/>
          <p:nvPr/>
        </p:nvSpPr>
        <p:spPr>
          <a:xfrm>
            <a:off x="4825388" y="1930400"/>
            <a:ext cx="947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COVID</a:t>
            </a:r>
          </a:p>
        </p:txBody>
      </p:sp>
      <p:sp>
        <p:nvSpPr>
          <p:cNvPr id="8" name="Up Arrow 7">
            <a:extLst>
              <a:ext uri="{FF2B5EF4-FFF2-40B4-BE49-F238E27FC236}">
                <a16:creationId xmlns:a16="http://schemas.microsoft.com/office/drawing/2014/main" id="{3603CEB5-207F-3C75-8950-5C70EC939F7A}"/>
              </a:ext>
            </a:extLst>
          </p:cNvPr>
          <p:cNvSpPr/>
          <p:nvPr/>
        </p:nvSpPr>
        <p:spPr>
          <a:xfrm>
            <a:off x="5788201" y="4000450"/>
            <a:ext cx="307799" cy="605928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627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t>U.S. Lawyer Population (2015–2024)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t>Based on ABA National Lawyer Population Survey and related reports</a:t>
            </a:r>
          </a:p>
        </p:txBody>
      </p:sp>
    </p:spTree>
    <p:extLst>
      <p:ext uri="{BB962C8B-B14F-4D97-AF65-F5344CB8AC3E}">
        <p14:creationId xmlns:p14="http://schemas.microsoft.com/office/powerpoint/2010/main" val="2474860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Trend in Lawyer Population</a:t>
            </a:r>
          </a:p>
        </p:txBody>
      </p:sp>
      <p:pic>
        <p:nvPicPr>
          <p:cNvPr id="3" name="Picture 2" descr="Lawyer_Population_2015_202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982" y="2279362"/>
            <a:ext cx="8191500" cy="42493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23873" y="4522700"/>
            <a:ext cx="479754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pPr>
              <a:defRPr sz="1400" b="1">
                <a:solidFill>
                  <a:srgbClr val="003366"/>
                </a:solidFill>
              </a:defRPr>
            </a:pPr>
            <a:r>
              <a:rPr lang="en-US" sz="1400"/>
              <a:t>Key Insights:</a:t>
            </a:r>
          </a:p>
          <a:p>
            <a:pPr algn="l">
              <a:defRPr sz="1200">
                <a:solidFill>
                  <a:srgbClr val="000000"/>
                </a:solidFill>
              </a:defRPr>
            </a:pPr>
            <a:r>
              <a:rPr lang="en-US" sz="1200"/>
              <a:t>• Slow but steady growth since 2015 (~1.25M → 1.32M+).</a:t>
            </a:r>
          </a:p>
          <a:p>
            <a:pPr algn="l">
              <a:defRPr sz="1200">
                <a:solidFill>
                  <a:srgbClr val="000000"/>
                </a:solidFill>
              </a:defRPr>
            </a:pPr>
            <a:r>
              <a:rPr lang="en-US" sz="1200"/>
              <a:t>• 2019 showed a spike above 1.35M.</a:t>
            </a:r>
          </a:p>
          <a:p>
            <a:pPr algn="l">
              <a:defRPr sz="1200">
                <a:solidFill>
                  <a:srgbClr val="000000"/>
                </a:solidFill>
              </a:defRPr>
            </a:pPr>
            <a:r>
              <a:rPr lang="en-US" sz="1200"/>
              <a:t>• Pandemic years saw small dips but profession stabilized.</a:t>
            </a:r>
          </a:p>
          <a:p>
            <a:pPr algn="l">
              <a:defRPr sz="1200">
                <a:solidFill>
                  <a:srgbClr val="000000"/>
                </a:solidFill>
              </a:defRPr>
            </a:pPr>
            <a:r>
              <a:rPr lang="en-US" sz="1200"/>
              <a:t>• Overall: about 7% growth in 10 years.</a:t>
            </a:r>
          </a:p>
        </p:txBody>
      </p:sp>
    </p:spTree>
    <p:extLst>
      <p:ext uri="{BB962C8B-B14F-4D97-AF65-F5344CB8AC3E}">
        <p14:creationId xmlns:p14="http://schemas.microsoft.com/office/powerpoint/2010/main" val="1417858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iver with boats and buildings in the background&#10;&#10;AI-generated content may be incorrect.">
            <a:extLst>
              <a:ext uri="{FF2B5EF4-FFF2-40B4-BE49-F238E27FC236}">
                <a16:creationId xmlns:a16="http://schemas.microsoft.com/office/drawing/2014/main" id="{1C2F3561-69C2-B24F-32F9-8DBD2DB82C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62" y="1420563"/>
            <a:ext cx="4650004" cy="4025337"/>
          </a:xfrm>
          <a:prstGeom prst="rect">
            <a:avLst/>
          </a:prstGeom>
        </p:spPr>
      </p:pic>
      <p:pic>
        <p:nvPicPr>
          <p:cNvPr id="6" name="Content Placeholder 5" descr="Red barn amongst dried grasses in the early evening">
            <a:extLst>
              <a:ext uri="{FF2B5EF4-FFF2-40B4-BE49-F238E27FC236}">
                <a16:creationId xmlns:a16="http://schemas.microsoft.com/office/drawing/2014/main" id="{5A8C094A-0F0E-DC8F-F2BE-1E7313701B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 r="14712" b="6258"/>
          <a:stretch>
            <a:fillRect/>
          </a:stretch>
        </p:blipFill>
        <p:spPr>
          <a:xfrm>
            <a:off x="6414367" y="1420563"/>
            <a:ext cx="4650004" cy="40253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ADBE6B-214D-C350-6963-AE0C82426DAB}"/>
              </a:ext>
            </a:extLst>
          </p:cNvPr>
          <p:cNvSpPr txBox="1"/>
          <p:nvPr/>
        </p:nvSpPr>
        <p:spPr>
          <a:xfrm>
            <a:off x="1609545" y="950434"/>
            <a:ext cx="87336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/>
              <a:t>Urban versus Rural Divide</a:t>
            </a:r>
          </a:p>
        </p:txBody>
      </p:sp>
    </p:spTree>
    <p:extLst>
      <p:ext uri="{BB962C8B-B14F-4D97-AF65-F5344CB8AC3E}">
        <p14:creationId xmlns:p14="http://schemas.microsoft.com/office/powerpoint/2010/main" val="2165084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83" name="Picture 7182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7185" name="Picture 7184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AD2F9CF-369E-36FD-60DB-FF8207F07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808" y="673240"/>
            <a:ext cx="4510994" cy="3446373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3000"/>
            </a:br>
            <a:br>
              <a:rPr lang="en-US" sz="3000"/>
            </a:br>
            <a:br>
              <a:rPr lang="en-US" sz="3000"/>
            </a:br>
            <a:br>
              <a:rPr lang="en-US" sz="3000"/>
            </a:br>
            <a:r>
              <a:rPr lang="en-US" sz="3000"/>
              <a:t>Demographic Cliff: Declining Numbers of Potential Attorneys </a:t>
            </a:r>
          </a:p>
        </p:txBody>
      </p:sp>
      <p:sp useBgFill="1">
        <p:nvSpPr>
          <p:cNvPr id="7187" name="Rectangle 7186">
            <a:extLst>
              <a:ext uri="{FF2B5EF4-FFF2-40B4-BE49-F238E27FC236}">
                <a16:creationId xmlns:a16="http://schemas.microsoft.com/office/drawing/2014/main" id="{A6621E27-B4D3-4EEA-8F4D-BB759FD247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85641" y="-1"/>
            <a:ext cx="5706359" cy="6434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189" name="Rectangle 7188">
            <a:extLst>
              <a:ext uri="{FF2B5EF4-FFF2-40B4-BE49-F238E27FC236}">
                <a16:creationId xmlns:a16="http://schemas.microsoft.com/office/drawing/2014/main" id="{9DCD9119-A5D2-4D09-BCB2-70ABD368DB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674623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8" name="Picture 10" descr="A graph showing the rise of an academic degree&#10;&#10;Description automatically generated with medium confidence">
            <a:extLst>
              <a:ext uri="{FF2B5EF4-FFF2-40B4-BE49-F238E27FC236}">
                <a16:creationId xmlns:a16="http://schemas.microsoft.com/office/drawing/2014/main" id="{9448EBF8-8DE2-1A71-0A17-D656A7E469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318" y="1329236"/>
            <a:ext cx="7256112" cy="4516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70464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ounded Rectangle 14">
            <a:extLst>
              <a:ext uri="{FF2B5EF4-FFF2-40B4-BE49-F238E27FC236}">
                <a16:creationId xmlns:a16="http://schemas.microsoft.com/office/drawing/2014/main" id="{843DD86A-8FAA-443F-9211-42A2AE8A79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0"/>
            <a:ext cx="7555992" cy="6858000"/>
          </a:xfrm>
          <a:prstGeom prst="roundRect">
            <a:avLst>
              <a:gd name="adj" fmla="val 0"/>
            </a:avLst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A13AAE-18EB-4BDF-BAF7-F2F97B8D0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36008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635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F5C1B21-B0DB-4206-99EE-C13D67038B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0"/>
            <a:ext cx="4636008" cy="14414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9261589-06E9-4B7C-A8F1-26648507B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975"/>
          <a:stretch/>
        </p:blipFill>
        <p:spPr>
          <a:xfrm>
            <a:off x="0" y="4375150"/>
            <a:ext cx="4636008" cy="24828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43615D6-BC35-1BF3-82DA-738BB479B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66163"/>
            <a:ext cx="3306744" cy="5148371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Changes to the Student Loan Program</a:t>
            </a:r>
            <a:br>
              <a:rPr lang="en-US">
                <a:solidFill>
                  <a:schemeClr val="bg1"/>
                </a:solidFill>
              </a:rPr>
            </a:br>
            <a:r>
              <a:rPr lang="en-US">
                <a:solidFill>
                  <a:schemeClr val="bg1"/>
                </a:solidFill>
              </a:rPr>
              <a:t>Potentially Impactful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94570AD-1B1A-2A83-B458-0CCB749A9B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42962438"/>
              </p:ext>
            </p:extLst>
          </p:nvPr>
        </p:nvGraphicFramePr>
        <p:xfrm>
          <a:off x="5279472" y="746125"/>
          <a:ext cx="6290226" cy="54477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33420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and orange bar chart&#10;&#10;AI-generated content may be incorrect.">
            <a:extLst>
              <a:ext uri="{FF2B5EF4-FFF2-40B4-BE49-F238E27FC236}">
                <a16:creationId xmlns:a16="http://schemas.microsoft.com/office/drawing/2014/main" id="{953F4479-2168-67B2-63C4-1255B38E3E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177" y="797197"/>
            <a:ext cx="7720770" cy="6060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710592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F1F7FA03D74A428EDE6F116CCC04C4" ma:contentTypeVersion="20" ma:contentTypeDescription="Create a new document." ma:contentTypeScope="" ma:versionID="e0d0ee16ba5ce022751238bc3cf16fa4">
  <xsd:schema xmlns:xsd="http://www.w3.org/2001/XMLSchema" xmlns:xs="http://www.w3.org/2001/XMLSchema" xmlns:p="http://schemas.microsoft.com/office/2006/metadata/properties" xmlns:ns1="http://schemas.microsoft.com/sharepoint/v3" xmlns:ns3="b9c0a601-a364-4f73-8153-2fa102404aa9" xmlns:ns4="f6c5ff81-275e-4b19-a279-425e61c487a5" targetNamespace="http://schemas.microsoft.com/office/2006/metadata/properties" ma:root="true" ma:fieldsID="dc0750043a7cc39b4be0f6f7e7fb7ecc" ns1:_="" ns3:_="" ns4:_="">
    <xsd:import namespace="http://schemas.microsoft.com/sharepoint/v3"/>
    <xsd:import namespace="b9c0a601-a364-4f73-8153-2fa102404aa9"/>
    <xsd:import namespace="f6c5ff81-275e-4b19-a279-425e61c487a5"/>
    <xsd:element name="properties">
      <xsd:complexType>
        <xsd:sequence>
          <xsd:element name="documentManagement">
            <xsd:complexType>
              <xsd:all>
                <xsd:element ref="ns1:_ip_UnifiedCompliancePolicyProperties" minOccurs="0"/>
                <xsd:element ref="ns1:_ip_UnifiedCompliancePolicyUIAction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8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9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c0a601-a364-4f73-8153-2fa102404a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23" nillable="true" ma:displayName="_activity" ma:hidden="true" ma:internalName="_activity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c5ff81-275e-4b19-a279-425e61c487a5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activity xmlns="b9c0a601-a364-4f73-8153-2fa102404aa9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683323B-8240-4053-81E5-07D73FE06589}">
  <ds:schemaRefs>
    <ds:schemaRef ds:uri="b9c0a601-a364-4f73-8153-2fa102404aa9"/>
    <ds:schemaRef ds:uri="f6c5ff81-275e-4b19-a279-425e61c487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E675B80-C598-4802-A179-2959AAF84FFA}">
  <ds:schemaRefs>
    <ds:schemaRef ds:uri="b9c0a601-a364-4f73-8153-2fa102404aa9"/>
    <ds:schemaRef ds:uri="f6c5ff81-275e-4b19-a279-425e61c487a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1D0BE3B-4A18-417E-B6D3-86D3BB7678B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Application>Microsoft Office PowerPoint</Application>
  <PresentationFormat>Widescreen</PresentationFormat>
  <Slides>22</Slides>
  <Notes>21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Vapor Trail</vt:lpstr>
      <vt:lpstr>Trends Update</vt:lpstr>
      <vt:lpstr>Big Picture Data</vt:lpstr>
      <vt:lpstr>Trends in Law School Enrollment</vt:lpstr>
      <vt:lpstr>U.S. Lawyer Population (2015–2024)</vt:lpstr>
      <vt:lpstr>Trend in Lawyer Population</vt:lpstr>
      <vt:lpstr>PowerPoint Presentation</vt:lpstr>
      <vt:lpstr>    Demographic Cliff: Declining Numbers of Potential Attorneys </vt:lpstr>
      <vt:lpstr>Changes to the Student Loan Program Potentially Impactful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Lessons from Bowling Alone</vt:lpstr>
      <vt:lpstr>What if they gave a program and nobody came?</vt:lpstr>
      <vt:lpstr>Meeting Angst</vt:lpstr>
      <vt:lpstr>Social Shifts</vt:lpstr>
      <vt:lpstr>Rule of law and access to justice issues and their impact on the bar </vt:lpstr>
      <vt:lpstr>AI’s and Technology’s Impact on the Legal Profession &amp; The Work of the Association</vt:lpstr>
      <vt:lpstr>AI and Access to Justice</vt:lpstr>
      <vt:lpstr>AI Applications in the Justice System</vt:lpstr>
      <vt:lpstr>Internal Policies Regarding AI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Molly Kilmer Flood</dc:creator>
  <cp:revision>2</cp:revision>
  <cp:lastPrinted>2025-10-08T01:48:49Z</cp:lastPrinted>
  <dcterms:created xsi:type="dcterms:W3CDTF">2024-07-09T15:35:18Z</dcterms:created>
  <dcterms:modified xsi:type="dcterms:W3CDTF">2025-11-17T14:29:06Z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0x010100D6F1F7FA03D74A428EDE6F116CCC04C4</vt:lpwstr>
  </property>
</Properties>
</file>